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25" r:id="rId1"/>
  </p:sldMasterIdLst>
  <p:notesMasterIdLst>
    <p:notesMasterId r:id="rId52"/>
  </p:notesMasterIdLst>
  <p:handoutMasterIdLst>
    <p:handoutMasterId r:id="rId53"/>
  </p:handoutMasterIdLst>
  <p:sldIdLst>
    <p:sldId id="256" r:id="rId2"/>
    <p:sldId id="362" r:id="rId3"/>
    <p:sldId id="363" r:id="rId4"/>
    <p:sldId id="365" r:id="rId5"/>
    <p:sldId id="412" r:id="rId6"/>
    <p:sldId id="366" r:id="rId7"/>
    <p:sldId id="416" r:id="rId8"/>
    <p:sldId id="370" r:id="rId9"/>
    <p:sldId id="371" r:id="rId10"/>
    <p:sldId id="372" r:id="rId11"/>
    <p:sldId id="374" r:id="rId12"/>
    <p:sldId id="388" r:id="rId13"/>
    <p:sldId id="397" r:id="rId14"/>
    <p:sldId id="387" r:id="rId15"/>
    <p:sldId id="432" r:id="rId16"/>
    <p:sldId id="389" r:id="rId17"/>
    <p:sldId id="390" r:id="rId18"/>
    <p:sldId id="377" r:id="rId19"/>
    <p:sldId id="385" r:id="rId20"/>
    <p:sldId id="378" r:id="rId21"/>
    <p:sldId id="433" r:id="rId22"/>
    <p:sldId id="381" r:id="rId23"/>
    <p:sldId id="413" r:id="rId24"/>
    <p:sldId id="373" r:id="rId25"/>
    <p:sldId id="394" r:id="rId26"/>
    <p:sldId id="431" r:id="rId27"/>
    <p:sldId id="395" r:id="rId28"/>
    <p:sldId id="434" r:id="rId29"/>
    <p:sldId id="465" r:id="rId30"/>
    <p:sldId id="435" r:id="rId31"/>
    <p:sldId id="436" r:id="rId32"/>
    <p:sldId id="437" r:id="rId33"/>
    <p:sldId id="472" r:id="rId34"/>
    <p:sldId id="482" r:id="rId35"/>
    <p:sldId id="474" r:id="rId36"/>
    <p:sldId id="486" r:id="rId37"/>
    <p:sldId id="450" r:id="rId38"/>
    <p:sldId id="451" r:id="rId39"/>
    <p:sldId id="478" r:id="rId40"/>
    <p:sldId id="479" r:id="rId41"/>
    <p:sldId id="480" r:id="rId42"/>
    <p:sldId id="481" r:id="rId43"/>
    <p:sldId id="456" r:id="rId44"/>
    <p:sldId id="475" r:id="rId45"/>
    <p:sldId id="477" r:id="rId46"/>
    <p:sldId id="459" r:id="rId47"/>
    <p:sldId id="460" r:id="rId48"/>
    <p:sldId id="461" r:id="rId49"/>
    <p:sldId id="463" r:id="rId50"/>
    <p:sldId id="462" r:id="rId51"/>
  </p:sldIdLst>
  <p:sldSz cx="9144000" cy="6858000" type="screen4x3"/>
  <p:notesSz cx="6858000" cy="99456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4D12"/>
    <a:srgbClr val="CFA74E"/>
    <a:srgbClr val="729D51"/>
    <a:srgbClr val="83B330"/>
    <a:srgbClr val="508927"/>
    <a:srgbClr val="932313"/>
    <a:srgbClr val="00572C"/>
    <a:srgbClr val="0033CC"/>
    <a:srgbClr val="000000"/>
    <a:srgbClr val="D554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50417" autoAdjust="0"/>
  </p:normalViewPr>
  <p:slideViewPr>
    <p:cSldViewPr>
      <p:cViewPr varScale="1">
        <p:scale>
          <a:sx n="128" d="100"/>
          <a:sy n="128" d="100"/>
        </p:scale>
        <p:origin x="918" y="126"/>
      </p:cViewPr>
      <p:guideLst>
        <p:guide orient="horz" pos="2160"/>
        <p:guide pos="2880"/>
      </p:guideLst>
    </p:cSldViewPr>
  </p:slideViewPr>
  <p:outlineViewPr>
    <p:cViewPr>
      <p:scale>
        <a:sx n="33" d="100"/>
        <a:sy n="33" d="100"/>
      </p:scale>
      <p:origin x="0" y="3558"/>
    </p:cViewPr>
  </p:outlineViewPr>
  <p:notesTextViewPr>
    <p:cViewPr>
      <p:scale>
        <a:sx n="100" d="100"/>
        <a:sy n="100" d="100"/>
      </p:scale>
      <p:origin x="0" y="0"/>
    </p:cViewPr>
  </p:notesTextViewPr>
  <p:sorterViewPr>
    <p:cViewPr>
      <p:scale>
        <a:sx n="66" d="100"/>
        <a:sy n="66" d="100"/>
      </p:scale>
      <p:origin x="0" y="9912"/>
    </p:cViewPr>
  </p:sorterViewPr>
  <p:notesViewPr>
    <p:cSldViewPr showGuides="1">
      <p:cViewPr varScale="1">
        <p:scale>
          <a:sx n="81" d="100"/>
          <a:sy n="81" d="100"/>
        </p:scale>
        <p:origin x="389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495AD78-1DF4-4D1F-ACA3-96F118A60948}"/>
              </a:ext>
            </a:extLst>
          </p:cNvPr>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de-AT" dirty="0"/>
          </a:p>
        </p:txBody>
      </p:sp>
      <p:sp>
        <p:nvSpPr>
          <p:cNvPr id="3" name="Datumsplatzhalter 2">
            <a:extLst>
              <a:ext uri="{FF2B5EF4-FFF2-40B4-BE49-F238E27FC236}">
                <a16:creationId xmlns:a16="http://schemas.microsoft.com/office/drawing/2014/main" id="{D5DB2764-C1F8-4CBC-9806-7E586D08E8ED}"/>
              </a:ext>
            </a:extLst>
          </p:cNvPr>
          <p:cNvSpPr>
            <a:spLocks noGrp="1"/>
          </p:cNvSpPr>
          <p:nvPr>
            <p:ph type="dt" sz="quarter" idx="1"/>
          </p:nvPr>
        </p:nvSpPr>
        <p:spPr>
          <a:xfrm>
            <a:off x="3884613" y="0"/>
            <a:ext cx="2971800" cy="499012"/>
          </a:xfrm>
          <a:prstGeom prst="rect">
            <a:avLst/>
          </a:prstGeom>
        </p:spPr>
        <p:txBody>
          <a:bodyPr vert="horz" lIns="91440" tIns="45720" rIns="91440" bIns="45720" rtlCol="0"/>
          <a:lstStyle>
            <a:lvl1pPr algn="r">
              <a:defRPr sz="1200"/>
            </a:lvl1pPr>
          </a:lstStyle>
          <a:p>
            <a:fld id="{6AE47D6B-88C2-4F28-B4EA-766680B0013B}" type="datetimeFigureOut">
              <a:rPr lang="de-AT" smtClean="0"/>
              <a:t>30.09.2021</a:t>
            </a:fld>
            <a:endParaRPr lang="de-AT" dirty="0"/>
          </a:p>
        </p:txBody>
      </p:sp>
      <p:sp>
        <p:nvSpPr>
          <p:cNvPr id="4" name="Fußzeilenplatzhalter 3">
            <a:extLst>
              <a:ext uri="{FF2B5EF4-FFF2-40B4-BE49-F238E27FC236}">
                <a16:creationId xmlns:a16="http://schemas.microsoft.com/office/drawing/2014/main" id="{AE55C585-CE9F-4687-AEEC-6398508AF422}"/>
              </a:ext>
            </a:extLst>
          </p:cNvPr>
          <p:cNvSpPr>
            <a:spLocks noGrp="1"/>
          </p:cNvSpPr>
          <p:nvPr>
            <p:ph type="ftr" sz="quarter" idx="2"/>
          </p:nvPr>
        </p:nvSpPr>
        <p:spPr>
          <a:xfrm>
            <a:off x="0" y="9446678"/>
            <a:ext cx="2971800" cy="499011"/>
          </a:xfrm>
          <a:prstGeom prst="rect">
            <a:avLst/>
          </a:prstGeom>
        </p:spPr>
        <p:txBody>
          <a:bodyPr vert="horz" lIns="91440" tIns="45720" rIns="91440" bIns="45720" rtlCol="0" anchor="b"/>
          <a:lstStyle>
            <a:lvl1pPr algn="l">
              <a:defRPr sz="1200"/>
            </a:lvl1pPr>
          </a:lstStyle>
          <a:p>
            <a:endParaRPr lang="de-AT" dirty="0"/>
          </a:p>
        </p:txBody>
      </p:sp>
      <p:sp>
        <p:nvSpPr>
          <p:cNvPr id="5" name="Foliennummernplatzhalter 4">
            <a:extLst>
              <a:ext uri="{FF2B5EF4-FFF2-40B4-BE49-F238E27FC236}">
                <a16:creationId xmlns:a16="http://schemas.microsoft.com/office/drawing/2014/main" id="{F3BDF589-565B-4AD9-80E4-9928D4855501}"/>
              </a:ext>
            </a:extLst>
          </p:cNvPr>
          <p:cNvSpPr>
            <a:spLocks noGrp="1"/>
          </p:cNvSpPr>
          <p:nvPr>
            <p:ph type="sldNum" sz="quarter" idx="3"/>
          </p:nvPr>
        </p:nvSpPr>
        <p:spPr>
          <a:xfrm>
            <a:off x="3884613" y="9446678"/>
            <a:ext cx="2971800" cy="499011"/>
          </a:xfrm>
          <a:prstGeom prst="rect">
            <a:avLst/>
          </a:prstGeom>
        </p:spPr>
        <p:txBody>
          <a:bodyPr vert="horz" lIns="91440" tIns="45720" rIns="91440" bIns="45720" rtlCol="0" anchor="b"/>
          <a:lstStyle>
            <a:lvl1pPr algn="r">
              <a:defRPr sz="1200"/>
            </a:lvl1pPr>
          </a:lstStyle>
          <a:p>
            <a:fld id="{412629F0-6F74-47B6-A3A2-5E031D809E2A}" type="slidenum">
              <a:rPr lang="de-AT" smtClean="0"/>
              <a:t>‹Nr.›</a:t>
            </a:fld>
            <a:endParaRPr lang="de-AT" dirty="0"/>
          </a:p>
        </p:txBody>
      </p:sp>
    </p:spTree>
    <p:extLst>
      <p:ext uri="{BB962C8B-B14F-4D97-AF65-F5344CB8AC3E}">
        <p14:creationId xmlns:p14="http://schemas.microsoft.com/office/powerpoint/2010/main" val="24070760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hdr" sz="quarter"/>
          </p:nvPr>
        </p:nvSpPr>
        <p:spPr bwMode="auto">
          <a:xfrm>
            <a:off x="0" y="0"/>
            <a:ext cx="2971800" cy="49728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latin typeface="Arial" charset="0"/>
              </a:defRPr>
            </a:lvl1pPr>
          </a:lstStyle>
          <a:p>
            <a:pPr>
              <a:defRPr/>
            </a:pPr>
            <a:endParaRPr lang="de-DE" dirty="0"/>
          </a:p>
        </p:txBody>
      </p:sp>
      <p:sp>
        <p:nvSpPr>
          <p:cNvPr id="110595" name="Rectangle 3"/>
          <p:cNvSpPr>
            <a:spLocks noGrp="1" noChangeArrowheads="1"/>
          </p:cNvSpPr>
          <p:nvPr>
            <p:ph type="dt" idx="1"/>
          </p:nvPr>
        </p:nvSpPr>
        <p:spPr bwMode="auto">
          <a:xfrm>
            <a:off x="3884613" y="0"/>
            <a:ext cx="2971800" cy="49728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Arial" charset="0"/>
              </a:defRPr>
            </a:lvl1pPr>
          </a:lstStyle>
          <a:p>
            <a:pPr>
              <a:defRPr/>
            </a:pPr>
            <a:endParaRPr lang="de-DE" dirty="0"/>
          </a:p>
        </p:txBody>
      </p:sp>
      <p:sp>
        <p:nvSpPr>
          <p:cNvPr id="51204" name="Rectangle 4"/>
          <p:cNvSpPr>
            <a:spLocks noGrp="1" noRot="1" noChangeAspect="1" noChangeArrowheads="1" noTextEdit="1"/>
          </p:cNvSpPr>
          <p:nvPr>
            <p:ph type="sldImg" idx="2"/>
          </p:nvPr>
        </p:nvSpPr>
        <p:spPr bwMode="auto">
          <a:xfrm>
            <a:off x="942975" y="746125"/>
            <a:ext cx="4972050" cy="3729038"/>
          </a:xfrm>
          <a:prstGeom prst="rect">
            <a:avLst/>
          </a:prstGeom>
          <a:noFill/>
          <a:ln w="9525">
            <a:solidFill>
              <a:srgbClr val="000000"/>
            </a:solidFill>
            <a:miter lim="800000"/>
            <a:headEnd/>
            <a:tailEnd/>
          </a:ln>
        </p:spPr>
      </p:sp>
      <p:sp>
        <p:nvSpPr>
          <p:cNvPr id="110597" name="Rectangle 5"/>
          <p:cNvSpPr>
            <a:spLocks noGrp="1" noChangeArrowheads="1"/>
          </p:cNvSpPr>
          <p:nvPr>
            <p:ph type="body" sz="quarter" idx="3"/>
          </p:nvPr>
        </p:nvSpPr>
        <p:spPr bwMode="auto">
          <a:xfrm>
            <a:off x="685800" y="4724202"/>
            <a:ext cx="5486400" cy="44755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dirty="0"/>
              <a:t>Textmasterformate durch Klicken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10598" name="Rectangle 6"/>
          <p:cNvSpPr>
            <a:spLocks noGrp="1" noChangeArrowheads="1"/>
          </p:cNvSpPr>
          <p:nvPr>
            <p:ph type="ftr" sz="quarter" idx="4"/>
          </p:nvPr>
        </p:nvSpPr>
        <p:spPr bwMode="auto">
          <a:xfrm>
            <a:off x="0" y="9446678"/>
            <a:ext cx="2971800" cy="49728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charset="0"/>
              </a:defRPr>
            </a:lvl1pPr>
          </a:lstStyle>
          <a:p>
            <a:pPr>
              <a:defRPr/>
            </a:pPr>
            <a:endParaRPr lang="de-DE" dirty="0"/>
          </a:p>
        </p:txBody>
      </p:sp>
      <p:sp>
        <p:nvSpPr>
          <p:cNvPr id="110599" name="Rectangle 7"/>
          <p:cNvSpPr>
            <a:spLocks noGrp="1" noChangeArrowheads="1"/>
          </p:cNvSpPr>
          <p:nvPr>
            <p:ph type="sldNum" sz="quarter" idx="5"/>
          </p:nvPr>
        </p:nvSpPr>
        <p:spPr bwMode="auto">
          <a:xfrm>
            <a:off x="3884613" y="9446678"/>
            <a:ext cx="2971800" cy="49728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pPr>
              <a:defRPr/>
            </a:pPr>
            <a:fld id="{887C5D02-6BFB-4F04-964A-475645C3A865}" type="slidenum">
              <a:rPr lang="de-DE"/>
              <a:pPr>
                <a:defRPr/>
              </a:pPr>
              <a:t>‹Nr.›</a:t>
            </a:fld>
            <a:endParaRPr lang="de-DE" dirty="0"/>
          </a:p>
        </p:txBody>
      </p:sp>
    </p:spTree>
    <p:extLst>
      <p:ext uri="{BB962C8B-B14F-4D97-AF65-F5344CB8AC3E}">
        <p14:creationId xmlns:p14="http://schemas.microsoft.com/office/powerpoint/2010/main" val="35437010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lienbildplatzhalter 1"/>
          <p:cNvSpPr>
            <a:spLocks noGrp="1" noRot="1" noChangeAspect="1" noTextEdit="1"/>
          </p:cNvSpPr>
          <p:nvPr>
            <p:ph type="sldImg"/>
          </p:nvPr>
        </p:nvSpPr>
        <p:spPr>
          <a:ln/>
        </p:spPr>
      </p:sp>
      <p:sp>
        <p:nvSpPr>
          <p:cNvPr id="52227" name="Notizenplatzhalter 2"/>
          <p:cNvSpPr>
            <a:spLocks noGrp="1"/>
          </p:cNvSpPr>
          <p:nvPr>
            <p:ph type="body" idx="1"/>
          </p:nvPr>
        </p:nvSpPr>
        <p:spPr>
          <a:noFill/>
          <a:ln/>
        </p:spPr>
        <p:txBody>
          <a:bodyPr/>
          <a:lstStyle/>
          <a:p>
            <a:pPr eaLnBrk="1" hangingPunct="1"/>
            <a:endParaRPr lang="de-DE" dirty="0"/>
          </a:p>
        </p:txBody>
      </p:sp>
      <p:sp>
        <p:nvSpPr>
          <p:cNvPr id="52228" name="Foliennummernplatzhalter 3"/>
          <p:cNvSpPr>
            <a:spLocks noGrp="1"/>
          </p:cNvSpPr>
          <p:nvPr>
            <p:ph type="sldNum" sz="quarter" idx="5"/>
          </p:nvPr>
        </p:nvSpPr>
        <p:spPr>
          <a:noFill/>
        </p:spPr>
        <p:txBody>
          <a:bodyPr/>
          <a:lstStyle/>
          <a:p>
            <a:fld id="{D5FDDA3C-201F-4F2F-A94E-2D99AD3CA80E}" type="slidenum">
              <a:rPr lang="de-DE" smtClean="0"/>
              <a:pPr/>
              <a:t>18</a:t>
            </a:fld>
            <a:endParaRPr lang="de-DE" dirty="0"/>
          </a:p>
        </p:txBody>
      </p:sp>
    </p:spTree>
    <p:extLst>
      <p:ext uri="{BB962C8B-B14F-4D97-AF65-F5344CB8AC3E}">
        <p14:creationId xmlns:p14="http://schemas.microsoft.com/office/powerpoint/2010/main" val="1251004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de-DE"/>
              <a:t>Mastertitelformat bearbeiten</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pPr>
              <a:defRPr/>
            </a:pPr>
            <a:endParaRPr lang="de-DE" dirty="0"/>
          </a:p>
        </p:txBody>
      </p:sp>
      <p:sp>
        <p:nvSpPr>
          <p:cNvPr id="5" name="Footer Placeholder 4"/>
          <p:cNvSpPr>
            <a:spLocks noGrp="1"/>
          </p:cNvSpPr>
          <p:nvPr>
            <p:ph type="ftr" sz="quarter" idx="11"/>
          </p:nvPr>
        </p:nvSpPr>
        <p:spPr/>
        <p:txBody>
          <a:bodyPr/>
          <a:lstStyle/>
          <a:p>
            <a:pPr>
              <a:defRPr/>
            </a:pPr>
            <a:endParaRPr lang="de-DE" dirty="0"/>
          </a:p>
        </p:txBody>
      </p:sp>
      <p:sp>
        <p:nvSpPr>
          <p:cNvPr id="6" name="Slide Number Placeholder 5"/>
          <p:cNvSpPr>
            <a:spLocks noGrp="1"/>
          </p:cNvSpPr>
          <p:nvPr>
            <p:ph type="sldNum" sz="quarter" idx="12"/>
          </p:nvPr>
        </p:nvSpPr>
        <p:spPr/>
        <p:txBody>
          <a:bodyPr/>
          <a:lstStyle/>
          <a:p>
            <a:pPr>
              <a:defRPr/>
            </a:pPr>
            <a:fld id="{AE0A8B58-FA43-4D6A-BD6B-D845A41DB9C3}" type="slidenum">
              <a:rPr lang="de-DE" smtClean="0"/>
              <a:pPr>
                <a:defRPr/>
              </a:pPr>
              <a:t>‹Nr.›</a:t>
            </a:fld>
            <a:endParaRPr lang="de-DE" dirty="0"/>
          </a:p>
        </p:txBody>
      </p:sp>
    </p:spTree>
    <p:extLst>
      <p:ext uri="{BB962C8B-B14F-4D97-AF65-F5344CB8AC3E}">
        <p14:creationId xmlns:p14="http://schemas.microsoft.com/office/powerpoint/2010/main" val="2153887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de-DE"/>
              <a:t>Mastertitelformat bearbeiten</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a:defRPr/>
            </a:pPr>
            <a:endParaRPr lang="de-DE" dirty="0"/>
          </a:p>
        </p:txBody>
      </p:sp>
      <p:sp>
        <p:nvSpPr>
          <p:cNvPr id="5" name="Footer Placeholder 4"/>
          <p:cNvSpPr>
            <a:spLocks noGrp="1"/>
          </p:cNvSpPr>
          <p:nvPr>
            <p:ph type="ftr" sz="quarter" idx="11"/>
          </p:nvPr>
        </p:nvSpPr>
        <p:spPr/>
        <p:txBody>
          <a:bodyPr/>
          <a:lstStyle/>
          <a:p>
            <a:pPr>
              <a:defRPr/>
            </a:pPr>
            <a:endParaRPr lang="de-DE" dirty="0"/>
          </a:p>
        </p:txBody>
      </p:sp>
      <p:sp>
        <p:nvSpPr>
          <p:cNvPr id="6" name="Slide Number Placeholder 5"/>
          <p:cNvSpPr>
            <a:spLocks noGrp="1"/>
          </p:cNvSpPr>
          <p:nvPr>
            <p:ph type="sldNum" sz="quarter" idx="12"/>
          </p:nvPr>
        </p:nvSpPr>
        <p:spPr/>
        <p:txBody>
          <a:bodyPr/>
          <a:lstStyle/>
          <a:p>
            <a:pPr>
              <a:defRPr/>
            </a:pPr>
            <a:fld id="{F21B4FF7-6DD8-433C-B2B3-077B19B5CB99}" type="slidenum">
              <a:rPr lang="de-DE" smtClean="0"/>
              <a:pPr>
                <a:defRPr/>
              </a:pPr>
              <a:t>‹Nr.›</a:t>
            </a:fld>
            <a:endParaRPr lang="de-DE" dirty="0"/>
          </a:p>
        </p:txBody>
      </p:sp>
    </p:spTree>
    <p:extLst>
      <p:ext uri="{BB962C8B-B14F-4D97-AF65-F5344CB8AC3E}">
        <p14:creationId xmlns:p14="http://schemas.microsoft.com/office/powerpoint/2010/main" val="562064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a:defRPr/>
            </a:pPr>
            <a:endParaRPr lang="de-DE" dirty="0"/>
          </a:p>
        </p:txBody>
      </p:sp>
      <p:sp>
        <p:nvSpPr>
          <p:cNvPr id="5" name="Footer Placeholder 4"/>
          <p:cNvSpPr>
            <a:spLocks noGrp="1"/>
          </p:cNvSpPr>
          <p:nvPr>
            <p:ph type="ftr" sz="quarter" idx="11"/>
          </p:nvPr>
        </p:nvSpPr>
        <p:spPr/>
        <p:txBody>
          <a:bodyPr/>
          <a:lstStyle/>
          <a:p>
            <a:pPr>
              <a:defRPr/>
            </a:pPr>
            <a:endParaRPr lang="de-DE" dirty="0"/>
          </a:p>
        </p:txBody>
      </p:sp>
      <p:sp>
        <p:nvSpPr>
          <p:cNvPr id="6" name="Slide Number Placeholder 5"/>
          <p:cNvSpPr>
            <a:spLocks noGrp="1"/>
          </p:cNvSpPr>
          <p:nvPr>
            <p:ph type="sldNum" sz="quarter" idx="12"/>
          </p:nvPr>
        </p:nvSpPr>
        <p:spPr/>
        <p:txBody>
          <a:bodyPr/>
          <a:lstStyle/>
          <a:p>
            <a:pPr>
              <a:defRPr/>
            </a:pPr>
            <a:fld id="{F21B4FF7-6DD8-433C-B2B3-077B19B5CB99}" type="slidenum">
              <a:rPr lang="de-DE" smtClean="0"/>
              <a:pPr>
                <a:defRPr/>
              </a:pPr>
              <a:t>‹Nr.›</a:t>
            </a:fld>
            <a:endParaRPr lang="de-DE"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90100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de-DE"/>
              <a:t>Mastertitelformat bearbeiten</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a:defRPr/>
            </a:pPr>
            <a:endParaRPr lang="de-DE" dirty="0"/>
          </a:p>
        </p:txBody>
      </p:sp>
      <p:sp>
        <p:nvSpPr>
          <p:cNvPr id="5" name="Footer Placeholder 4"/>
          <p:cNvSpPr>
            <a:spLocks noGrp="1"/>
          </p:cNvSpPr>
          <p:nvPr>
            <p:ph type="ftr" sz="quarter" idx="11"/>
          </p:nvPr>
        </p:nvSpPr>
        <p:spPr/>
        <p:txBody>
          <a:bodyPr/>
          <a:lstStyle/>
          <a:p>
            <a:pPr>
              <a:defRPr/>
            </a:pPr>
            <a:endParaRPr lang="de-DE" dirty="0"/>
          </a:p>
        </p:txBody>
      </p:sp>
      <p:sp>
        <p:nvSpPr>
          <p:cNvPr id="6" name="Slide Number Placeholder 5"/>
          <p:cNvSpPr>
            <a:spLocks noGrp="1"/>
          </p:cNvSpPr>
          <p:nvPr>
            <p:ph type="sldNum" sz="quarter" idx="12"/>
          </p:nvPr>
        </p:nvSpPr>
        <p:spPr/>
        <p:txBody>
          <a:bodyPr/>
          <a:lstStyle/>
          <a:p>
            <a:pPr>
              <a:defRPr/>
            </a:pPr>
            <a:fld id="{F21B4FF7-6DD8-433C-B2B3-077B19B5CB99}" type="slidenum">
              <a:rPr lang="de-DE" smtClean="0"/>
              <a:pPr>
                <a:defRPr/>
              </a:pPr>
              <a:t>‹Nr.›</a:t>
            </a:fld>
            <a:endParaRPr lang="de-DE" dirty="0"/>
          </a:p>
        </p:txBody>
      </p:sp>
    </p:spTree>
    <p:extLst>
      <p:ext uri="{BB962C8B-B14F-4D97-AF65-F5344CB8AC3E}">
        <p14:creationId xmlns:p14="http://schemas.microsoft.com/office/powerpoint/2010/main" val="1445160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a:defRPr/>
            </a:pPr>
            <a:endParaRPr lang="de-DE" dirty="0"/>
          </a:p>
        </p:txBody>
      </p:sp>
      <p:sp>
        <p:nvSpPr>
          <p:cNvPr id="5" name="Footer Placeholder 4"/>
          <p:cNvSpPr>
            <a:spLocks noGrp="1"/>
          </p:cNvSpPr>
          <p:nvPr>
            <p:ph type="ftr" sz="quarter" idx="11"/>
          </p:nvPr>
        </p:nvSpPr>
        <p:spPr/>
        <p:txBody>
          <a:bodyPr/>
          <a:lstStyle/>
          <a:p>
            <a:pPr>
              <a:defRPr/>
            </a:pPr>
            <a:endParaRPr lang="de-DE" dirty="0"/>
          </a:p>
        </p:txBody>
      </p:sp>
      <p:sp>
        <p:nvSpPr>
          <p:cNvPr id="6" name="Slide Number Placeholder 5"/>
          <p:cNvSpPr>
            <a:spLocks noGrp="1"/>
          </p:cNvSpPr>
          <p:nvPr>
            <p:ph type="sldNum" sz="quarter" idx="12"/>
          </p:nvPr>
        </p:nvSpPr>
        <p:spPr/>
        <p:txBody>
          <a:bodyPr/>
          <a:lstStyle/>
          <a:p>
            <a:pPr>
              <a:defRPr/>
            </a:pPr>
            <a:fld id="{F21B4FF7-6DD8-433C-B2B3-077B19B5CB99}" type="slidenum">
              <a:rPr lang="de-DE" smtClean="0"/>
              <a:pPr>
                <a:defRPr/>
              </a:pPr>
              <a:t>‹Nr.›</a:t>
            </a:fld>
            <a:endParaRPr lang="de-DE"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23343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a:defRPr/>
            </a:pPr>
            <a:endParaRPr lang="de-DE" dirty="0"/>
          </a:p>
        </p:txBody>
      </p:sp>
      <p:sp>
        <p:nvSpPr>
          <p:cNvPr id="5" name="Footer Placeholder 4"/>
          <p:cNvSpPr>
            <a:spLocks noGrp="1"/>
          </p:cNvSpPr>
          <p:nvPr>
            <p:ph type="ftr" sz="quarter" idx="11"/>
          </p:nvPr>
        </p:nvSpPr>
        <p:spPr/>
        <p:txBody>
          <a:bodyPr/>
          <a:lstStyle/>
          <a:p>
            <a:pPr>
              <a:defRPr/>
            </a:pPr>
            <a:endParaRPr lang="de-DE" dirty="0"/>
          </a:p>
        </p:txBody>
      </p:sp>
      <p:sp>
        <p:nvSpPr>
          <p:cNvPr id="6" name="Slide Number Placeholder 5"/>
          <p:cNvSpPr>
            <a:spLocks noGrp="1"/>
          </p:cNvSpPr>
          <p:nvPr>
            <p:ph type="sldNum" sz="quarter" idx="12"/>
          </p:nvPr>
        </p:nvSpPr>
        <p:spPr/>
        <p:txBody>
          <a:bodyPr/>
          <a:lstStyle/>
          <a:p>
            <a:pPr>
              <a:defRPr/>
            </a:pPr>
            <a:fld id="{F21B4FF7-6DD8-433C-B2B3-077B19B5CB99}" type="slidenum">
              <a:rPr lang="de-DE" smtClean="0"/>
              <a:pPr>
                <a:defRPr/>
              </a:pPr>
              <a:t>‹Nr.›</a:t>
            </a:fld>
            <a:endParaRPr lang="de-DE" dirty="0"/>
          </a:p>
        </p:txBody>
      </p:sp>
    </p:spTree>
    <p:extLst>
      <p:ext uri="{BB962C8B-B14F-4D97-AF65-F5344CB8AC3E}">
        <p14:creationId xmlns:p14="http://schemas.microsoft.com/office/powerpoint/2010/main" val="1219569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pPr>
              <a:defRPr/>
            </a:pPr>
            <a:endParaRPr lang="de-DE" dirty="0"/>
          </a:p>
        </p:txBody>
      </p:sp>
      <p:sp>
        <p:nvSpPr>
          <p:cNvPr id="5" name="Footer Placeholder 4"/>
          <p:cNvSpPr>
            <a:spLocks noGrp="1"/>
          </p:cNvSpPr>
          <p:nvPr>
            <p:ph type="ftr" sz="quarter" idx="11"/>
          </p:nvPr>
        </p:nvSpPr>
        <p:spPr/>
        <p:txBody>
          <a:bodyPr/>
          <a:lstStyle/>
          <a:p>
            <a:pPr>
              <a:defRPr/>
            </a:pPr>
            <a:endParaRPr lang="de-DE" dirty="0"/>
          </a:p>
        </p:txBody>
      </p:sp>
      <p:sp>
        <p:nvSpPr>
          <p:cNvPr id="6" name="Slide Number Placeholder 5"/>
          <p:cNvSpPr>
            <a:spLocks noGrp="1"/>
          </p:cNvSpPr>
          <p:nvPr>
            <p:ph type="sldNum" sz="quarter" idx="12"/>
          </p:nvPr>
        </p:nvSpPr>
        <p:spPr/>
        <p:txBody>
          <a:bodyPr/>
          <a:lstStyle/>
          <a:p>
            <a:pPr>
              <a:defRPr/>
            </a:pPr>
            <a:fld id="{04C48DBC-57E9-43A8-90ED-2E6BD4A833AD}" type="slidenum">
              <a:rPr lang="de-DE" smtClean="0"/>
              <a:pPr>
                <a:defRPr/>
              </a:pPr>
              <a:t>‹Nr.›</a:t>
            </a:fld>
            <a:endParaRPr lang="de-DE" dirty="0"/>
          </a:p>
        </p:txBody>
      </p:sp>
    </p:spTree>
    <p:extLst>
      <p:ext uri="{BB962C8B-B14F-4D97-AF65-F5344CB8AC3E}">
        <p14:creationId xmlns:p14="http://schemas.microsoft.com/office/powerpoint/2010/main" val="3098916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de-DE"/>
              <a:t>Mastertitelformat bearbeiten</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pPr>
              <a:defRPr/>
            </a:pPr>
            <a:endParaRPr lang="de-DE" dirty="0"/>
          </a:p>
        </p:txBody>
      </p:sp>
      <p:sp>
        <p:nvSpPr>
          <p:cNvPr id="5" name="Footer Placeholder 4"/>
          <p:cNvSpPr>
            <a:spLocks noGrp="1"/>
          </p:cNvSpPr>
          <p:nvPr>
            <p:ph type="ftr" sz="quarter" idx="11"/>
          </p:nvPr>
        </p:nvSpPr>
        <p:spPr/>
        <p:txBody>
          <a:bodyPr/>
          <a:lstStyle/>
          <a:p>
            <a:pPr>
              <a:defRPr/>
            </a:pPr>
            <a:endParaRPr lang="de-DE" dirty="0"/>
          </a:p>
        </p:txBody>
      </p:sp>
      <p:sp>
        <p:nvSpPr>
          <p:cNvPr id="6" name="Slide Number Placeholder 5"/>
          <p:cNvSpPr>
            <a:spLocks noGrp="1"/>
          </p:cNvSpPr>
          <p:nvPr>
            <p:ph type="sldNum" sz="quarter" idx="12"/>
          </p:nvPr>
        </p:nvSpPr>
        <p:spPr/>
        <p:txBody>
          <a:bodyPr/>
          <a:lstStyle/>
          <a:p>
            <a:pPr>
              <a:defRPr/>
            </a:pPr>
            <a:fld id="{BD94AFD2-4B1F-4785-A47C-1FD15BD22142}" type="slidenum">
              <a:rPr lang="de-DE" smtClean="0"/>
              <a:pPr>
                <a:defRPr/>
              </a:pPr>
              <a:t>‹Nr.›</a:t>
            </a:fld>
            <a:endParaRPr lang="de-DE" dirty="0"/>
          </a:p>
        </p:txBody>
      </p:sp>
    </p:spTree>
    <p:extLst>
      <p:ext uri="{BB962C8B-B14F-4D97-AF65-F5344CB8AC3E}">
        <p14:creationId xmlns:p14="http://schemas.microsoft.com/office/powerpoint/2010/main" val="1096906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pPr>
              <a:defRPr/>
            </a:pPr>
            <a:endParaRPr lang="de-DE" dirty="0"/>
          </a:p>
        </p:txBody>
      </p:sp>
      <p:sp>
        <p:nvSpPr>
          <p:cNvPr id="5" name="Footer Placeholder 4"/>
          <p:cNvSpPr>
            <a:spLocks noGrp="1"/>
          </p:cNvSpPr>
          <p:nvPr>
            <p:ph type="ftr" sz="quarter" idx="11"/>
          </p:nvPr>
        </p:nvSpPr>
        <p:spPr/>
        <p:txBody>
          <a:bodyPr/>
          <a:lstStyle/>
          <a:p>
            <a:pPr>
              <a:defRPr/>
            </a:pPr>
            <a:endParaRPr lang="de-DE" dirty="0"/>
          </a:p>
        </p:txBody>
      </p:sp>
      <p:sp>
        <p:nvSpPr>
          <p:cNvPr id="6" name="Slide Number Placeholder 5"/>
          <p:cNvSpPr>
            <a:spLocks noGrp="1"/>
          </p:cNvSpPr>
          <p:nvPr>
            <p:ph type="sldNum" sz="quarter" idx="12"/>
          </p:nvPr>
        </p:nvSpPr>
        <p:spPr/>
        <p:txBody>
          <a:bodyPr/>
          <a:lstStyle/>
          <a:p>
            <a:pPr>
              <a:defRPr/>
            </a:pPr>
            <a:fld id="{246DB41B-F5FD-43D7-815D-290145B9FB93}" type="slidenum">
              <a:rPr lang="de-DE" smtClean="0"/>
              <a:pPr>
                <a:defRPr/>
              </a:pPr>
              <a:t>‹Nr.›</a:t>
            </a:fld>
            <a:endParaRPr lang="de-DE" dirty="0"/>
          </a:p>
        </p:txBody>
      </p:sp>
    </p:spTree>
    <p:extLst>
      <p:ext uri="{BB962C8B-B14F-4D97-AF65-F5344CB8AC3E}">
        <p14:creationId xmlns:p14="http://schemas.microsoft.com/office/powerpoint/2010/main" val="3729056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de-DE"/>
              <a:t>Mastertitelformat bearbeiten</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a:defRPr/>
            </a:pPr>
            <a:endParaRPr lang="de-DE" dirty="0"/>
          </a:p>
        </p:txBody>
      </p:sp>
      <p:sp>
        <p:nvSpPr>
          <p:cNvPr id="5" name="Footer Placeholder 4"/>
          <p:cNvSpPr>
            <a:spLocks noGrp="1"/>
          </p:cNvSpPr>
          <p:nvPr>
            <p:ph type="ftr" sz="quarter" idx="11"/>
          </p:nvPr>
        </p:nvSpPr>
        <p:spPr/>
        <p:txBody>
          <a:bodyPr/>
          <a:lstStyle/>
          <a:p>
            <a:pPr>
              <a:defRPr/>
            </a:pPr>
            <a:endParaRPr lang="de-DE" dirty="0"/>
          </a:p>
        </p:txBody>
      </p:sp>
      <p:sp>
        <p:nvSpPr>
          <p:cNvPr id="6" name="Slide Number Placeholder 5"/>
          <p:cNvSpPr>
            <a:spLocks noGrp="1"/>
          </p:cNvSpPr>
          <p:nvPr>
            <p:ph type="sldNum" sz="quarter" idx="12"/>
          </p:nvPr>
        </p:nvSpPr>
        <p:spPr/>
        <p:txBody>
          <a:bodyPr/>
          <a:lstStyle/>
          <a:p>
            <a:pPr>
              <a:defRPr/>
            </a:pPr>
            <a:fld id="{F21B4FF7-6DD8-433C-B2B3-077B19B5CB99}" type="slidenum">
              <a:rPr lang="de-DE" smtClean="0"/>
              <a:pPr>
                <a:defRPr/>
              </a:pPr>
              <a:t>‹Nr.›</a:t>
            </a:fld>
            <a:endParaRPr lang="de-DE" dirty="0"/>
          </a:p>
        </p:txBody>
      </p:sp>
    </p:spTree>
    <p:extLst>
      <p:ext uri="{BB962C8B-B14F-4D97-AF65-F5344CB8AC3E}">
        <p14:creationId xmlns:p14="http://schemas.microsoft.com/office/powerpoint/2010/main" val="3410455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de-DE"/>
              <a:t>Mastertitelformat bearbeiten</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pPr>
              <a:defRPr/>
            </a:pPr>
            <a:endParaRPr lang="de-DE" dirty="0"/>
          </a:p>
        </p:txBody>
      </p:sp>
      <p:sp>
        <p:nvSpPr>
          <p:cNvPr id="6" name="Footer Placeholder 5"/>
          <p:cNvSpPr>
            <a:spLocks noGrp="1"/>
          </p:cNvSpPr>
          <p:nvPr>
            <p:ph type="ftr" sz="quarter" idx="11"/>
          </p:nvPr>
        </p:nvSpPr>
        <p:spPr/>
        <p:txBody>
          <a:bodyPr/>
          <a:lstStyle/>
          <a:p>
            <a:pPr>
              <a:defRPr/>
            </a:pPr>
            <a:endParaRPr lang="de-DE" dirty="0"/>
          </a:p>
        </p:txBody>
      </p:sp>
      <p:sp>
        <p:nvSpPr>
          <p:cNvPr id="7" name="Slide Number Placeholder 6"/>
          <p:cNvSpPr>
            <a:spLocks noGrp="1"/>
          </p:cNvSpPr>
          <p:nvPr>
            <p:ph type="sldNum" sz="quarter" idx="12"/>
          </p:nvPr>
        </p:nvSpPr>
        <p:spPr/>
        <p:txBody>
          <a:bodyPr/>
          <a:lstStyle/>
          <a:p>
            <a:pPr>
              <a:defRPr/>
            </a:pPr>
            <a:fld id="{F21B4FF7-6DD8-433C-B2B3-077B19B5CB99}" type="slidenum">
              <a:rPr lang="de-DE" smtClean="0"/>
              <a:pPr>
                <a:defRPr/>
              </a:pPr>
              <a:t>‹Nr.›</a:t>
            </a:fld>
            <a:endParaRPr lang="de-DE" dirty="0"/>
          </a:p>
        </p:txBody>
      </p:sp>
    </p:spTree>
    <p:extLst>
      <p:ext uri="{BB962C8B-B14F-4D97-AF65-F5344CB8AC3E}">
        <p14:creationId xmlns:p14="http://schemas.microsoft.com/office/powerpoint/2010/main" val="1405915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pPr>
              <a:defRPr/>
            </a:pPr>
            <a:endParaRPr lang="de-DE" dirty="0"/>
          </a:p>
        </p:txBody>
      </p:sp>
      <p:sp>
        <p:nvSpPr>
          <p:cNvPr id="8" name="Footer Placeholder 7"/>
          <p:cNvSpPr>
            <a:spLocks noGrp="1"/>
          </p:cNvSpPr>
          <p:nvPr>
            <p:ph type="ftr" sz="quarter" idx="11"/>
          </p:nvPr>
        </p:nvSpPr>
        <p:spPr/>
        <p:txBody>
          <a:bodyPr/>
          <a:lstStyle/>
          <a:p>
            <a:pPr>
              <a:defRPr/>
            </a:pPr>
            <a:endParaRPr lang="de-DE" dirty="0"/>
          </a:p>
        </p:txBody>
      </p:sp>
      <p:sp>
        <p:nvSpPr>
          <p:cNvPr id="9" name="Slide Number Placeholder 8"/>
          <p:cNvSpPr>
            <a:spLocks noGrp="1"/>
          </p:cNvSpPr>
          <p:nvPr>
            <p:ph type="sldNum" sz="quarter" idx="12"/>
          </p:nvPr>
        </p:nvSpPr>
        <p:spPr/>
        <p:txBody>
          <a:bodyPr/>
          <a:lstStyle/>
          <a:p>
            <a:pPr>
              <a:defRPr/>
            </a:pPr>
            <a:fld id="{8199E039-EDC1-41ED-923B-F249C572061A}" type="slidenum">
              <a:rPr lang="de-DE" smtClean="0"/>
              <a:pPr>
                <a:defRPr/>
              </a:pPr>
              <a:t>‹Nr.›</a:t>
            </a:fld>
            <a:endParaRPr lang="de-DE" dirty="0"/>
          </a:p>
        </p:txBody>
      </p:sp>
    </p:spTree>
    <p:extLst>
      <p:ext uri="{BB962C8B-B14F-4D97-AF65-F5344CB8AC3E}">
        <p14:creationId xmlns:p14="http://schemas.microsoft.com/office/powerpoint/2010/main" val="1794714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pPr>
              <a:defRPr/>
            </a:pPr>
            <a:endParaRPr lang="de-DE" dirty="0"/>
          </a:p>
        </p:txBody>
      </p:sp>
      <p:sp>
        <p:nvSpPr>
          <p:cNvPr id="4" name="Footer Placeholder 3"/>
          <p:cNvSpPr>
            <a:spLocks noGrp="1"/>
          </p:cNvSpPr>
          <p:nvPr>
            <p:ph type="ftr" sz="quarter" idx="11"/>
          </p:nvPr>
        </p:nvSpPr>
        <p:spPr/>
        <p:txBody>
          <a:bodyPr/>
          <a:lstStyle/>
          <a:p>
            <a:pPr>
              <a:defRPr/>
            </a:pPr>
            <a:endParaRPr lang="de-DE" dirty="0"/>
          </a:p>
        </p:txBody>
      </p:sp>
      <p:sp>
        <p:nvSpPr>
          <p:cNvPr id="5" name="Slide Number Placeholder 4"/>
          <p:cNvSpPr>
            <a:spLocks noGrp="1"/>
          </p:cNvSpPr>
          <p:nvPr>
            <p:ph type="sldNum" sz="quarter" idx="12"/>
          </p:nvPr>
        </p:nvSpPr>
        <p:spPr/>
        <p:txBody>
          <a:bodyPr/>
          <a:lstStyle/>
          <a:p>
            <a:pPr>
              <a:defRPr/>
            </a:pPr>
            <a:fld id="{D5127F4C-F392-4B38-A948-B2902AFDFFAE}" type="slidenum">
              <a:rPr lang="de-DE" smtClean="0"/>
              <a:pPr>
                <a:defRPr/>
              </a:pPr>
              <a:t>‹Nr.›</a:t>
            </a:fld>
            <a:endParaRPr lang="de-DE" dirty="0"/>
          </a:p>
        </p:txBody>
      </p:sp>
    </p:spTree>
    <p:extLst>
      <p:ext uri="{BB962C8B-B14F-4D97-AF65-F5344CB8AC3E}">
        <p14:creationId xmlns:p14="http://schemas.microsoft.com/office/powerpoint/2010/main" val="3766572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de-DE" dirty="0"/>
          </a:p>
        </p:txBody>
      </p:sp>
      <p:sp>
        <p:nvSpPr>
          <p:cNvPr id="3" name="Footer Placeholder 2"/>
          <p:cNvSpPr>
            <a:spLocks noGrp="1"/>
          </p:cNvSpPr>
          <p:nvPr>
            <p:ph type="ftr" sz="quarter" idx="11"/>
          </p:nvPr>
        </p:nvSpPr>
        <p:spPr/>
        <p:txBody>
          <a:bodyPr/>
          <a:lstStyle/>
          <a:p>
            <a:pPr>
              <a:defRPr/>
            </a:pPr>
            <a:endParaRPr lang="de-DE" dirty="0"/>
          </a:p>
        </p:txBody>
      </p:sp>
      <p:sp>
        <p:nvSpPr>
          <p:cNvPr id="4" name="Slide Number Placeholder 3"/>
          <p:cNvSpPr>
            <a:spLocks noGrp="1"/>
          </p:cNvSpPr>
          <p:nvPr>
            <p:ph type="sldNum" sz="quarter" idx="12"/>
          </p:nvPr>
        </p:nvSpPr>
        <p:spPr/>
        <p:txBody>
          <a:bodyPr/>
          <a:lstStyle/>
          <a:p>
            <a:pPr>
              <a:defRPr/>
            </a:pPr>
            <a:fld id="{1B25E08B-0A23-4E24-B4B0-ACC40CB4D0BC}" type="slidenum">
              <a:rPr lang="de-DE" smtClean="0"/>
              <a:pPr>
                <a:defRPr/>
              </a:pPr>
              <a:t>‹Nr.›</a:t>
            </a:fld>
            <a:endParaRPr lang="de-DE" dirty="0"/>
          </a:p>
        </p:txBody>
      </p:sp>
    </p:spTree>
    <p:extLst>
      <p:ext uri="{BB962C8B-B14F-4D97-AF65-F5344CB8AC3E}">
        <p14:creationId xmlns:p14="http://schemas.microsoft.com/office/powerpoint/2010/main" val="1209213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de-DE"/>
              <a:t>Mastertitelformat bearbeiten</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pPr>
              <a:defRPr/>
            </a:pPr>
            <a:endParaRPr lang="de-DE" dirty="0"/>
          </a:p>
        </p:txBody>
      </p:sp>
      <p:sp>
        <p:nvSpPr>
          <p:cNvPr id="6" name="Footer Placeholder 5"/>
          <p:cNvSpPr>
            <a:spLocks noGrp="1"/>
          </p:cNvSpPr>
          <p:nvPr>
            <p:ph type="ftr" sz="quarter" idx="11"/>
          </p:nvPr>
        </p:nvSpPr>
        <p:spPr/>
        <p:txBody>
          <a:bodyPr/>
          <a:lstStyle/>
          <a:p>
            <a:pPr>
              <a:defRPr/>
            </a:pPr>
            <a:endParaRPr lang="de-DE" dirty="0"/>
          </a:p>
        </p:txBody>
      </p:sp>
      <p:sp>
        <p:nvSpPr>
          <p:cNvPr id="7" name="Slide Number Placeholder 6"/>
          <p:cNvSpPr>
            <a:spLocks noGrp="1"/>
          </p:cNvSpPr>
          <p:nvPr>
            <p:ph type="sldNum" sz="quarter" idx="12"/>
          </p:nvPr>
        </p:nvSpPr>
        <p:spPr/>
        <p:txBody>
          <a:bodyPr/>
          <a:lstStyle/>
          <a:p>
            <a:pPr>
              <a:defRPr/>
            </a:pPr>
            <a:fld id="{DFD09EDD-3E88-4F9C-9C91-D5870530EE44}" type="slidenum">
              <a:rPr lang="de-DE" smtClean="0"/>
              <a:pPr>
                <a:defRPr/>
              </a:pPr>
              <a:t>‹Nr.›</a:t>
            </a:fld>
            <a:endParaRPr lang="de-DE" dirty="0"/>
          </a:p>
        </p:txBody>
      </p:sp>
    </p:spTree>
    <p:extLst>
      <p:ext uri="{BB962C8B-B14F-4D97-AF65-F5344CB8AC3E}">
        <p14:creationId xmlns:p14="http://schemas.microsoft.com/office/powerpoint/2010/main" val="3030364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dirty="0"/>
              <a:t>Bild durch Klicken auf Symbol hinzufügen</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pPr>
              <a:defRPr/>
            </a:pPr>
            <a:endParaRPr lang="de-DE" dirty="0"/>
          </a:p>
        </p:txBody>
      </p:sp>
      <p:sp>
        <p:nvSpPr>
          <p:cNvPr id="6" name="Footer Placeholder 5"/>
          <p:cNvSpPr>
            <a:spLocks noGrp="1"/>
          </p:cNvSpPr>
          <p:nvPr>
            <p:ph type="ftr" sz="quarter" idx="11"/>
          </p:nvPr>
        </p:nvSpPr>
        <p:spPr/>
        <p:txBody>
          <a:bodyPr/>
          <a:lstStyle/>
          <a:p>
            <a:pPr>
              <a:defRPr/>
            </a:pPr>
            <a:endParaRPr lang="de-DE" dirty="0"/>
          </a:p>
        </p:txBody>
      </p:sp>
      <p:sp>
        <p:nvSpPr>
          <p:cNvPr id="7" name="Slide Number Placeholder 6"/>
          <p:cNvSpPr>
            <a:spLocks noGrp="1"/>
          </p:cNvSpPr>
          <p:nvPr>
            <p:ph type="sldNum" sz="quarter" idx="12"/>
          </p:nvPr>
        </p:nvSpPr>
        <p:spPr/>
        <p:txBody>
          <a:bodyPr/>
          <a:lstStyle/>
          <a:p>
            <a:pPr>
              <a:defRPr/>
            </a:pPr>
            <a:fld id="{F21B4FF7-6DD8-433C-B2B3-077B19B5CB99}" type="slidenum">
              <a:rPr lang="de-DE" smtClean="0"/>
              <a:pPr>
                <a:defRPr/>
              </a:pPr>
              <a:t>‹Nr.›</a:t>
            </a:fld>
            <a:endParaRPr lang="de-DE" dirty="0"/>
          </a:p>
        </p:txBody>
      </p:sp>
    </p:spTree>
    <p:extLst>
      <p:ext uri="{BB962C8B-B14F-4D97-AF65-F5344CB8AC3E}">
        <p14:creationId xmlns:p14="http://schemas.microsoft.com/office/powerpoint/2010/main" val="3574310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de-DE"/>
              <a:t>Mastertitelformat bearbeiten</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de-DE"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de-DE"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F21B4FF7-6DD8-433C-B2B3-077B19B5CB99}" type="slidenum">
              <a:rPr lang="de-DE" smtClean="0"/>
              <a:pPr>
                <a:defRPr/>
              </a:pPr>
              <a:t>‹Nr.›</a:t>
            </a:fld>
            <a:endParaRPr lang="de-DE" dirty="0"/>
          </a:p>
        </p:txBody>
      </p:sp>
    </p:spTree>
    <p:extLst>
      <p:ext uri="{BB962C8B-B14F-4D97-AF65-F5344CB8AC3E}">
        <p14:creationId xmlns:p14="http://schemas.microsoft.com/office/powerpoint/2010/main" val="645440898"/>
      </p:ext>
    </p:extLst>
  </p:cSld>
  <p:clrMap bg1="lt1" tx1="dk1" bg2="lt2" tx2="dk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 id="2147484437" r:id="rId12"/>
    <p:sldLayoutId id="2147484438" r:id="rId13"/>
    <p:sldLayoutId id="2147484439" r:id="rId14"/>
    <p:sldLayoutId id="2147484440" r:id="rId15"/>
    <p:sldLayoutId id="214748444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3.jpeg"/><Relationship Id="rId2" Type="http://schemas.openxmlformats.org/officeDocument/2006/relationships/image" Target="../media/image49.jpg"/><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52.jpe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image" Target="../media/image54.jpg"/><Relationship Id="rId1" Type="http://schemas.openxmlformats.org/officeDocument/2006/relationships/slideLayout" Target="../slideLayouts/slideLayout1.xml"/><Relationship Id="rId6" Type="http://schemas.openxmlformats.org/officeDocument/2006/relationships/image" Target="../media/image58.jpg"/><Relationship Id="rId5" Type="http://schemas.openxmlformats.org/officeDocument/2006/relationships/image" Target="../media/image57.jpeg"/><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44.jpg"/><Relationship Id="rId7" Type="http://schemas.openxmlformats.org/officeDocument/2006/relationships/image" Target="../media/image63.jpeg"/><Relationship Id="rId2" Type="http://schemas.openxmlformats.org/officeDocument/2006/relationships/image" Target="../media/image60.jpg"/><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55.png"/><Relationship Id="rId9" Type="http://schemas.openxmlformats.org/officeDocument/2006/relationships/image" Target="../media/image65.gif"/></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69.jpeg"/><Relationship Id="rId2" Type="http://schemas.openxmlformats.org/officeDocument/2006/relationships/image" Target="../media/image60.jp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g"/></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xml"/><Relationship Id="rId5" Type="http://schemas.openxmlformats.org/officeDocument/2006/relationships/image" Target="../media/image73.jpeg"/><Relationship Id="rId4" Type="http://schemas.openxmlformats.org/officeDocument/2006/relationships/image" Target="../media/image72.jpeg"/></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76.jpeg"/></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93.gif"/><Relationship Id="rId13" Type="http://schemas.openxmlformats.org/officeDocument/2006/relationships/image" Target="../media/image95.jpg"/><Relationship Id="rId18" Type="http://schemas.openxmlformats.org/officeDocument/2006/relationships/image" Target="../media/image96.jpg"/><Relationship Id="rId3" Type="http://schemas.openxmlformats.org/officeDocument/2006/relationships/image" Target="../media/image90.jpg"/><Relationship Id="rId21" Type="http://schemas.openxmlformats.org/officeDocument/2006/relationships/image" Target="../media/image45.jpg"/><Relationship Id="rId7" Type="http://schemas.openxmlformats.org/officeDocument/2006/relationships/image" Target="../media/image58.jpg"/><Relationship Id="rId12" Type="http://schemas.openxmlformats.org/officeDocument/2006/relationships/image" Target="../media/image19.jpg"/><Relationship Id="rId17" Type="http://schemas.openxmlformats.org/officeDocument/2006/relationships/image" Target="../media/image65.gif"/><Relationship Id="rId25" Type="http://schemas.openxmlformats.org/officeDocument/2006/relationships/image" Target="../media/image99.jpeg"/><Relationship Id="rId2" Type="http://schemas.openxmlformats.org/officeDocument/2006/relationships/image" Target="../media/image89.png"/><Relationship Id="rId16" Type="http://schemas.openxmlformats.org/officeDocument/2006/relationships/image" Target="../media/image54.jpg"/><Relationship Id="rId20"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33.jpg"/><Relationship Id="rId11" Type="http://schemas.openxmlformats.org/officeDocument/2006/relationships/image" Target="../media/image55.png"/><Relationship Id="rId24" Type="http://schemas.openxmlformats.org/officeDocument/2006/relationships/image" Target="../media/image39.jpeg"/><Relationship Id="rId5" Type="http://schemas.openxmlformats.org/officeDocument/2006/relationships/image" Target="../media/image92.png"/><Relationship Id="rId15" Type="http://schemas.openxmlformats.org/officeDocument/2006/relationships/image" Target="../media/image60.jpg"/><Relationship Id="rId23" Type="http://schemas.openxmlformats.org/officeDocument/2006/relationships/image" Target="../media/image9.jpeg"/><Relationship Id="rId10" Type="http://schemas.openxmlformats.org/officeDocument/2006/relationships/image" Target="../media/image68.png"/><Relationship Id="rId19" Type="http://schemas.openxmlformats.org/officeDocument/2006/relationships/image" Target="../media/image97.jpg"/><Relationship Id="rId4" Type="http://schemas.openxmlformats.org/officeDocument/2006/relationships/image" Target="../media/image91.jpg"/><Relationship Id="rId9" Type="http://schemas.openxmlformats.org/officeDocument/2006/relationships/image" Target="../media/image94.gif"/><Relationship Id="rId14" Type="http://schemas.openxmlformats.org/officeDocument/2006/relationships/image" Target="../media/image44.jpg"/><Relationship Id="rId22" Type="http://schemas.openxmlformats.org/officeDocument/2006/relationships/image" Target="../media/image98.jp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452318" y="4509120"/>
            <a:ext cx="6216026" cy="1095059"/>
          </a:xfrm>
        </p:spPr>
        <p:txBody>
          <a:bodyPr>
            <a:normAutofit fontScale="90000"/>
          </a:bodyPr>
          <a:lstStyle/>
          <a:p>
            <a:pPr algn="ctr" eaLnBrk="1" fontAlgn="auto" hangingPunct="1">
              <a:lnSpc>
                <a:spcPct val="90000"/>
              </a:lnSpc>
              <a:spcAft>
                <a:spcPts val="0"/>
              </a:spcAft>
              <a:defRPr/>
            </a:pPr>
            <a:r>
              <a:rPr lang="de-DE" sz="3600" dirty="0">
                <a:effectLst>
                  <a:outerShdw blurRad="38100" dist="38100" dir="2700000" algn="tl">
                    <a:srgbClr val="000000">
                      <a:alpha val="43137"/>
                    </a:srgbClr>
                  </a:outerShdw>
                </a:effectLst>
                <a:latin typeface="Georgia" pitchFamily="18" charset="0"/>
              </a:rPr>
              <a:t>             </a:t>
            </a:r>
            <a:r>
              <a:rPr lang="de-DE" sz="4000" dirty="0">
                <a:solidFill>
                  <a:srgbClr val="31895A"/>
                </a:solidFill>
                <a:effectLst>
                  <a:outerShdw blurRad="38100" dist="38100" dir="2700000" algn="tl">
                    <a:srgbClr val="000000">
                      <a:alpha val="43137"/>
                    </a:srgbClr>
                  </a:outerShdw>
                </a:effectLst>
              </a:rPr>
              <a:t>WOESR – 2021              	      Abschlussabend</a:t>
            </a:r>
            <a:r>
              <a:rPr lang="de-DE" sz="4000" dirty="0">
                <a:solidFill>
                  <a:srgbClr val="31895A"/>
                </a:solidFill>
              </a:rPr>
              <a:t> </a:t>
            </a:r>
          </a:p>
        </p:txBody>
      </p:sp>
      <p:pic>
        <p:nvPicPr>
          <p:cNvPr id="11" name="Grafik 10" descr="Golfclub-Display_2013-473x1024 (1).jpg"/>
          <p:cNvPicPr>
            <a:picLocks noChangeAspect="1"/>
          </p:cNvPicPr>
          <p:nvPr/>
        </p:nvPicPr>
        <p:blipFill>
          <a:blip r:embed="rId2" cstate="print"/>
          <a:stretch>
            <a:fillRect/>
          </a:stretch>
        </p:blipFill>
        <p:spPr>
          <a:xfrm>
            <a:off x="1483391" y="934221"/>
            <a:ext cx="1534452" cy="3317736"/>
          </a:xfrm>
          <a:prstGeom prst="rect">
            <a:avLst/>
          </a:prstGeom>
        </p:spPr>
      </p:pic>
      <p:pic>
        <p:nvPicPr>
          <p:cNvPr id="7" name="Grafik 6" descr="Trophy 1393neu.png"/>
          <p:cNvPicPr>
            <a:picLocks noChangeAspect="1"/>
          </p:cNvPicPr>
          <p:nvPr/>
        </p:nvPicPr>
        <p:blipFill>
          <a:blip r:embed="rId3" cstate="print"/>
          <a:stretch>
            <a:fillRect/>
          </a:stretch>
        </p:blipFill>
        <p:spPr>
          <a:xfrm>
            <a:off x="4200206" y="934221"/>
            <a:ext cx="2488301" cy="331773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403648" y="641128"/>
            <a:ext cx="6183320" cy="1707672"/>
          </a:xfrm>
        </p:spPr>
        <p:txBody>
          <a:bodyPr anchor="t">
            <a:normAutofit fontScale="90000"/>
          </a:bodyPr>
          <a:lstStyle/>
          <a:p>
            <a:pPr>
              <a:spcBef>
                <a:spcPct val="50000"/>
              </a:spcBef>
              <a:defRPr/>
            </a:pPr>
            <a:r>
              <a:rPr lang="de-DE" dirty="0">
                <a:latin typeface="Georgia Pro" panose="02040502050405020303" pitchFamily="18" charset="0"/>
              </a:rPr>
              <a:t>Die drei besten Clubnettospieler </a:t>
            </a:r>
            <a:endParaRPr lang="de-DE" sz="4900" dirty="0">
              <a:solidFill>
                <a:schemeClr val="accent1">
                  <a:lumMod val="75000"/>
                </a:schemeClr>
              </a:solidFill>
              <a:effectLst/>
              <a:latin typeface="Georgia Ref" pitchFamily="18" charset="0"/>
            </a:endParaRPr>
          </a:p>
        </p:txBody>
      </p:sp>
      <p:sp>
        <p:nvSpPr>
          <p:cNvPr id="8" name="Textfeld 7"/>
          <p:cNvSpPr txBox="1"/>
          <p:nvPr/>
        </p:nvSpPr>
        <p:spPr>
          <a:xfrm>
            <a:off x="2285984" y="4546595"/>
            <a:ext cx="6572296" cy="954107"/>
          </a:xfrm>
          <a:prstGeom prst="rect">
            <a:avLst/>
          </a:prstGeom>
          <a:noFill/>
        </p:spPr>
        <p:txBody>
          <a:bodyPr wrap="square">
            <a:spAutoFit/>
          </a:bodyPr>
          <a:lstStyle/>
          <a:p>
            <a:pPr marL="457200" indent="-457200" algn="ctr">
              <a:defRPr/>
            </a:pPr>
            <a:endParaRPr lang="de-DE" sz="2800" dirty="0">
              <a:solidFill>
                <a:schemeClr val="bg2">
                  <a:lumMod val="20000"/>
                  <a:lumOff val="80000"/>
                </a:schemeClr>
              </a:solidFill>
              <a:effectLst>
                <a:outerShdw blurRad="38100" dist="38100" dir="2700000" algn="tl">
                  <a:srgbClr val="000000">
                    <a:alpha val="43137"/>
                  </a:srgbClr>
                </a:outerShdw>
              </a:effectLst>
            </a:endParaRPr>
          </a:p>
          <a:p>
            <a:pPr marL="457200" indent="-457200" algn="ctr">
              <a:defRPr/>
            </a:pPr>
            <a:r>
              <a:rPr lang="de-DE" sz="2800" dirty="0">
                <a:solidFill>
                  <a:srgbClr val="D4CA0A"/>
                </a:solidFill>
                <a:effectLst>
                  <a:outerShdw blurRad="38100" dist="38100" dir="2700000" algn="tl">
                    <a:srgbClr val="000000">
                      <a:alpha val="43137"/>
                    </a:srgbClr>
                  </a:outerShdw>
                </a:effectLst>
              </a:rPr>
              <a:t>	</a:t>
            </a:r>
          </a:p>
        </p:txBody>
      </p:sp>
      <p:pic>
        <p:nvPicPr>
          <p:cNvPr id="17414" name="Grafik 8" descr="Eichenheim_Logo.jpg"/>
          <p:cNvPicPr>
            <a:picLocks noChangeAspect="1"/>
          </p:cNvPicPr>
          <p:nvPr/>
        </p:nvPicPr>
        <p:blipFill>
          <a:blip r:embed="rId2" cstate="print"/>
          <a:srcRect/>
          <a:stretch>
            <a:fillRect/>
          </a:stretch>
        </p:blipFill>
        <p:spPr bwMode="auto">
          <a:xfrm>
            <a:off x="683567" y="2853096"/>
            <a:ext cx="1944217" cy="144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feld 4"/>
          <p:cNvSpPr txBox="1"/>
          <p:nvPr/>
        </p:nvSpPr>
        <p:spPr>
          <a:xfrm>
            <a:off x="2123728" y="4437112"/>
            <a:ext cx="6480720" cy="1384995"/>
          </a:xfrm>
          <a:prstGeom prst="rect">
            <a:avLst/>
          </a:prstGeom>
          <a:noFill/>
        </p:spPr>
        <p:txBody>
          <a:bodyPr wrap="square" rtlCol="0">
            <a:spAutoFit/>
          </a:bodyPr>
          <a:lstStyle/>
          <a:p>
            <a:r>
              <a:rPr lang="de-DE" sz="2800" dirty="0"/>
              <a:t>1. Rudi </a:t>
            </a:r>
            <a:r>
              <a:rPr lang="de-DE" sz="2800" dirty="0" err="1"/>
              <a:t>Hinterholzer</a:t>
            </a:r>
            <a:r>
              <a:rPr lang="de-DE" sz="2800" dirty="0"/>
              <a:t>  </a:t>
            </a:r>
            <a:r>
              <a:rPr lang="de-DE" sz="2400" dirty="0"/>
              <a:t>257  Punkte</a:t>
            </a:r>
          </a:p>
          <a:p>
            <a:r>
              <a:rPr lang="de-DE" sz="2800" dirty="0"/>
              <a:t>2. Ehrlich Horst 	</a:t>
            </a:r>
            <a:r>
              <a:rPr lang="de-DE" sz="2400" dirty="0"/>
              <a:t>        250  Punkte</a:t>
            </a:r>
          </a:p>
          <a:p>
            <a:r>
              <a:rPr lang="de-DE" sz="2800" dirty="0"/>
              <a:t>3. Josef Eberl            </a:t>
            </a:r>
            <a:r>
              <a:rPr lang="de-DE" sz="2400" dirty="0"/>
              <a:t>243   Punkte</a:t>
            </a:r>
          </a:p>
        </p:txBody>
      </p:sp>
      <p:pic>
        <p:nvPicPr>
          <p:cNvPr id="3" name="Grafik 2" descr="Ein Bild, das draußen, Person, Baum, Gras enthält.&#10;&#10;Automatisch generierte Beschreibung">
            <a:extLst>
              <a:ext uri="{FF2B5EF4-FFF2-40B4-BE49-F238E27FC236}">
                <a16:creationId xmlns:a16="http://schemas.microsoft.com/office/drawing/2014/main" id="{94CAAFD2-D7B7-4116-8DAB-E73278D0E2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5816" y="2397378"/>
            <a:ext cx="1737313" cy="18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Grafik 6" descr="Ein Bild, das Person, Mann, draußen, Jacke enthält.&#10;&#10;Automatisch generierte Beschreibung">
            <a:extLst>
              <a:ext uri="{FF2B5EF4-FFF2-40B4-BE49-F238E27FC236}">
                <a16:creationId xmlns:a16="http://schemas.microsoft.com/office/drawing/2014/main" id="{8BAF9E9E-FDDB-458C-812C-8682CBC7E2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8881" y="2418550"/>
            <a:ext cx="1868750" cy="18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95536" y="394747"/>
            <a:ext cx="8136904" cy="1755032"/>
          </a:xfrm>
        </p:spPr>
        <p:txBody>
          <a:bodyPr anchor="t">
            <a:normAutofit/>
          </a:bodyPr>
          <a:lstStyle/>
          <a:p>
            <a:pPr algn="ctr">
              <a:spcBef>
                <a:spcPct val="50000"/>
              </a:spcBef>
              <a:defRPr/>
            </a:pPr>
            <a:r>
              <a:rPr lang="de-DE" dirty="0">
                <a:latin typeface="Georgia Pro" panose="02040502050405020303" pitchFamily="18" charset="0"/>
              </a:rPr>
              <a:t>Die drei besten Clubnettospieler </a:t>
            </a:r>
            <a:endParaRPr lang="de-DE" sz="4900" dirty="0">
              <a:solidFill>
                <a:schemeClr val="accent1">
                  <a:lumMod val="75000"/>
                </a:schemeClr>
              </a:solidFill>
              <a:effectLst/>
              <a:latin typeface="Georgia Ref" pitchFamily="18" charset="0"/>
            </a:endParaRPr>
          </a:p>
        </p:txBody>
      </p:sp>
      <p:sp>
        <p:nvSpPr>
          <p:cNvPr id="8" name="Textfeld 7"/>
          <p:cNvSpPr txBox="1"/>
          <p:nvPr/>
        </p:nvSpPr>
        <p:spPr>
          <a:xfrm>
            <a:off x="1043608" y="4636293"/>
            <a:ext cx="7128792" cy="1384995"/>
          </a:xfrm>
          <a:prstGeom prst="rect">
            <a:avLst/>
          </a:prstGeom>
          <a:noFill/>
        </p:spPr>
        <p:txBody>
          <a:bodyPr wrap="square">
            <a:spAutoFit/>
          </a:bodyPr>
          <a:lstStyle/>
          <a:p>
            <a:pPr>
              <a:defRPr/>
            </a:pPr>
            <a:r>
              <a:rPr lang="de-DE" sz="2800" dirty="0">
                <a:effectLst>
                  <a:outerShdw blurRad="38100" dist="38100" dir="2700000" algn="tl">
                    <a:srgbClr val="000000">
                      <a:alpha val="43137"/>
                    </a:srgbClr>
                  </a:outerShdw>
                </a:effectLst>
              </a:rPr>
              <a:t>1. Leb Helmut		           228 Punkte</a:t>
            </a:r>
          </a:p>
          <a:p>
            <a:pPr>
              <a:defRPr/>
            </a:pPr>
            <a:r>
              <a:rPr lang="de-DE" sz="2800" dirty="0">
                <a:effectLst>
                  <a:outerShdw blurRad="38100" dist="38100" dir="2700000" algn="tl">
                    <a:srgbClr val="000000">
                      <a:alpha val="43137"/>
                    </a:srgbClr>
                  </a:outerShdw>
                </a:effectLst>
              </a:rPr>
              <a:t>2. 	Egg Bernd                  226 Punkte</a:t>
            </a:r>
          </a:p>
          <a:p>
            <a:pPr>
              <a:defRPr/>
            </a:pPr>
            <a:r>
              <a:rPr lang="de-DE" sz="2800" dirty="0">
                <a:effectLst>
                  <a:outerShdw blurRad="38100" dist="38100" dir="2700000" algn="tl">
                    <a:srgbClr val="000000">
                      <a:alpha val="43137"/>
                    </a:srgbClr>
                  </a:outerShdw>
                </a:effectLst>
              </a:rPr>
              <a:t>3. </a:t>
            </a:r>
            <a:r>
              <a:rPr lang="de-DE" sz="2800" dirty="0" err="1">
                <a:effectLst>
                  <a:outerShdw blurRad="38100" dist="38100" dir="2700000" algn="tl">
                    <a:srgbClr val="000000">
                      <a:alpha val="43137"/>
                    </a:srgbClr>
                  </a:outerShdw>
                </a:effectLst>
              </a:rPr>
              <a:t>Kröss</a:t>
            </a:r>
            <a:r>
              <a:rPr lang="de-DE" sz="2800" dirty="0">
                <a:effectLst>
                  <a:outerShdw blurRad="38100" dist="38100" dir="2700000" algn="tl">
                    <a:srgbClr val="000000">
                      <a:alpha val="43137"/>
                    </a:srgbClr>
                  </a:outerShdw>
                </a:effectLst>
              </a:rPr>
              <a:t> Reinhard		   224 Punkte</a:t>
            </a:r>
          </a:p>
        </p:txBody>
      </p:sp>
      <p:pic>
        <p:nvPicPr>
          <p:cNvPr id="19462" name="Grafik 8" descr="LogoInnsbruckIgls.jpg"/>
          <p:cNvPicPr>
            <a:picLocks noChangeAspect="1"/>
          </p:cNvPicPr>
          <p:nvPr/>
        </p:nvPicPr>
        <p:blipFill>
          <a:blip r:embed="rId2" cstate="print"/>
          <a:srcRect/>
          <a:stretch>
            <a:fillRect/>
          </a:stretch>
        </p:blipFill>
        <p:spPr bwMode="auto">
          <a:xfrm>
            <a:off x="1809975" y="2349040"/>
            <a:ext cx="1465881" cy="14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Grafik 2" descr="Ein Bild, das Baum, draußen, Person, Mann enthält.&#10;&#10;Automatisch generierte Beschreibung">
            <a:extLst>
              <a:ext uri="{FF2B5EF4-FFF2-40B4-BE49-F238E27FC236}">
                <a16:creationId xmlns:a16="http://schemas.microsoft.com/office/drawing/2014/main" id="{934109C5-DD5D-43E1-B9E9-D0F2667D17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0961" y="2268571"/>
            <a:ext cx="1826374" cy="1800000"/>
          </a:xfrm>
          <a:prstGeom prst="ellipse">
            <a:avLst/>
          </a:prstGeom>
          <a:ln w="63500" cap="rnd">
            <a:solidFill>
              <a:srgbClr val="729D5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48920" y="857232"/>
            <a:ext cx="6183320" cy="1923696"/>
          </a:xfrm>
        </p:spPr>
        <p:txBody>
          <a:bodyPr anchor="t">
            <a:normAutofit/>
          </a:bodyPr>
          <a:lstStyle/>
          <a:p>
            <a:pPr>
              <a:spcBef>
                <a:spcPct val="50000"/>
              </a:spcBef>
              <a:defRPr/>
            </a:pPr>
            <a:r>
              <a:rPr lang="de-DE" dirty="0">
                <a:latin typeface="Georgia Pro" panose="02040502050405020303" pitchFamily="18" charset="0"/>
              </a:rPr>
              <a:t>Die drei besten Clubnettospieler </a:t>
            </a:r>
            <a:endParaRPr lang="de-DE" sz="4900" dirty="0">
              <a:solidFill>
                <a:schemeClr val="accent1">
                  <a:lumMod val="75000"/>
                </a:schemeClr>
              </a:solidFill>
              <a:effectLst/>
              <a:latin typeface="Georgia Ref" pitchFamily="18" charset="0"/>
            </a:endParaRPr>
          </a:p>
        </p:txBody>
      </p:sp>
      <p:sp>
        <p:nvSpPr>
          <p:cNvPr id="8" name="Textfeld 7"/>
          <p:cNvSpPr txBox="1"/>
          <p:nvPr/>
        </p:nvSpPr>
        <p:spPr>
          <a:xfrm>
            <a:off x="1763688" y="4780309"/>
            <a:ext cx="6408712" cy="1384995"/>
          </a:xfrm>
          <a:prstGeom prst="rect">
            <a:avLst/>
          </a:prstGeom>
          <a:noFill/>
        </p:spPr>
        <p:txBody>
          <a:bodyPr wrap="square">
            <a:spAutoFit/>
          </a:bodyPr>
          <a:lstStyle/>
          <a:p>
            <a:pPr marL="457200" indent="-457200">
              <a:buFontTx/>
              <a:buAutoNum type="arabicPeriod"/>
              <a:defRPr/>
            </a:pPr>
            <a:r>
              <a:rPr lang="de-DE" sz="2800" dirty="0"/>
              <a:t>Hauer Günther 	    249 Punkte</a:t>
            </a:r>
          </a:p>
          <a:p>
            <a:pPr marL="457200" indent="-457200">
              <a:buFontTx/>
              <a:buAutoNum type="arabicPeriod"/>
              <a:defRPr/>
            </a:pPr>
            <a:r>
              <a:rPr lang="de-DE" sz="2800" dirty="0"/>
              <a:t>Koller Bernhard		239 Punkte</a:t>
            </a:r>
          </a:p>
          <a:p>
            <a:pPr marL="457200" indent="-457200">
              <a:buFontTx/>
              <a:buAutoNum type="arabicPeriod"/>
              <a:defRPr/>
            </a:pPr>
            <a:r>
              <a:rPr lang="de-DE" sz="2800" dirty="0"/>
              <a:t>Senn Hannes			202 Punkte</a:t>
            </a:r>
            <a:r>
              <a:rPr lang="de-DE" dirty="0">
                <a:solidFill>
                  <a:srgbClr val="0033CC"/>
                </a:solidFill>
              </a:rPr>
              <a:t>	</a:t>
            </a:r>
            <a:r>
              <a:rPr lang="de-DE" dirty="0">
                <a:solidFill>
                  <a:srgbClr val="FFFFFF"/>
                </a:solidFill>
              </a:rPr>
              <a:t>	</a:t>
            </a:r>
          </a:p>
        </p:txBody>
      </p:sp>
      <p:pic>
        <p:nvPicPr>
          <p:cNvPr id="3" name="Grafik 2" descr="Ein Bild, das Text enthält.&#10;&#10;Automatisch generierte Beschreibung">
            <a:extLst>
              <a:ext uri="{FF2B5EF4-FFF2-40B4-BE49-F238E27FC236}">
                <a16:creationId xmlns:a16="http://schemas.microsoft.com/office/drawing/2014/main" id="{1AD75521-7FFA-43E9-95AB-0F4240383F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137" y="2996952"/>
            <a:ext cx="1270000" cy="1206500"/>
          </a:xfrm>
          <a:prstGeom prst="rect">
            <a:avLst/>
          </a:prstGeom>
        </p:spPr>
      </p:pic>
      <p:pic>
        <p:nvPicPr>
          <p:cNvPr id="6" name="Grafik 5" descr="Ein Bild, das Baum, draußen, Mann enthält.&#10;&#10;Automatisch generierte Beschreibung">
            <a:extLst>
              <a:ext uri="{FF2B5EF4-FFF2-40B4-BE49-F238E27FC236}">
                <a16:creationId xmlns:a16="http://schemas.microsoft.com/office/drawing/2014/main" id="{87A4B9DA-B3A7-4718-9295-3BE88E940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2748805"/>
            <a:ext cx="2105025" cy="1743075"/>
          </a:xfrm>
          <a:prstGeom prst="ellipse">
            <a:avLst/>
          </a:prstGeom>
          <a:ln w="63500" cap="rnd">
            <a:solidFill>
              <a:srgbClr val="90C226"/>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922396" y="692696"/>
            <a:ext cx="5938602" cy="1779680"/>
          </a:xfrm>
        </p:spPr>
        <p:txBody>
          <a:bodyPr anchor="t">
            <a:normAutofit/>
          </a:bodyPr>
          <a:lstStyle/>
          <a:p>
            <a:pPr>
              <a:spcBef>
                <a:spcPct val="50000"/>
              </a:spcBef>
              <a:defRPr/>
            </a:pPr>
            <a:r>
              <a:rPr lang="de-DE" dirty="0">
                <a:latin typeface="Georgia Pro" panose="02040502050405020303" pitchFamily="18" charset="0"/>
              </a:rPr>
              <a:t>Die drei besten Clubnettospieler </a:t>
            </a:r>
            <a:endParaRPr lang="de-DE" sz="4900" dirty="0">
              <a:solidFill>
                <a:schemeClr val="accent1">
                  <a:lumMod val="75000"/>
                </a:schemeClr>
              </a:solidFill>
              <a:effectLst/>
              <a:latin typeface="Georgia Ref" pitchFamily="18" charset="0"/>
            </a:endParaRPr>
          </a:p>
        </p:txBody>
      </p:sp>
      <p:pic>
        <p:nvPicPr>
          <p:cNvPr id="5" name="Grafik 4" descr="Logo Kaps.jpg"/>
          <p:cNvPicPr>
            <a:picLocks noChangeAspect="1"/>
          </p:cNvPicPr>
          <p:nvPr/>
        </p:nvPicPr>
        <p:blipFill>
          <a:blip r:embed="rId2" cstate="print"/>
          <a:stretch>
            <a:fillRect/>
          </a:stretch>
        </p:blipFill>
        <p:spPr>
          <a:xfrm>
            <a:off x="1748996" y="2492896"/>
            <a:ext cx="1022804" cy="14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feld 2"/>
          <p:cNvSpPr txBox="1"/>
          <p:nvPr/>
        </p:nvSpPr>
        <p:spPr>
          <a:xfrm>
            <a:off x="1748996" y="4443947"/>
            <a:ext cx="7071476" cy="1200329"/>
          </a:xfrm>
          <a:prstGeom prst="rect">
            <a:avLst/>
          </a:prstGeom>
          <a:noFill/>
        </p:spPr>
        <p:txBody>
          <a:bodyPr wrap="square" rtlCol="0">
            <a:spAutoFit/>
          </a:bodyPr>
          <a:lstStyle/>
          <a:p>
            <a:pPr marL="742950" indent="-742950">
              <a:buAutoNum type="arabicPeriod"/>
            </a:pPr>
            <a:r>
              <a:rPr lang="de-DE" sz="3600" dirty="0"/>
              <a:t>Hermann Vötter 	257 Punkte</a:t>
            </a:r>
          </a:p>
          <a:p>
            <a:pPr marL="742950" indent="-742950">
              <a:buAutoNum type="arabicPeriod"/>
            </a:pPr>
            <a:r>
              <a:rPr lang="de-DE" sz="3600" dirty="0" err="1"/>
              <a:t>Wurzrainer</a:t>
            </a:r>
            <a:r>
              <a:rPr lang="de-DE" sz="3600" dirty="0"/>
              <a:t> Walter 226 Punkte</a:t>
            </a: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4168" y="2492896"/>
            <a:ext cx="1839310" cy="18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67544" y="188640"/>
            <a:ext cx="6183320" cy="2671756"/>
          </a:xfrm>
        </p:spPr>
        <p:txBody>
          <a:bodyPr anchor="t">
            <a:normAutofit/>
          </a:bodyPr>
          <a:lstStyle/>
          <a:p>
            <a:pPr>
              <a:spcBef>
                <a:spcPct val="50000"/>
              </a:spcBef>
              <a:defRPr/>
            </a:pPr>
            <a:r>
              <a:rPr lang="de-DE" dirty="0">
                <a:latin typeface="Georgia Pro" panose="02040502050405020303" pitchFamily="18" charset="0"/>
              </a:rPr>
              <a:t>Die drei besten Clubnettospieler </a:t>
            </a:r>
            <a:endParaRPr lang="de-DE" sz="4900" dirty="0">
              <a:solidFill>
                <a:schemeClr val="accent1">
                  <a:lumMod val="75000"/>
                </a:schemeClr>
              </a:solidFill>
              <a:effectLst/>
              <a:latin typeface="Georgia Ref" pitchFamily="18" charset="0"/>
            </a:endParaRPr>
          </a:p>
        </p:txBody>
      </p:sp>
      <p:pic>
        <p:nvPicPr>
          <p:cNvPr id="20486" name="Grafik 6" descr="Golfclub Schwarzsee.jpg"/>
          <p:cNvPicPr>
            <a:picLocks noChangeAspect="1"/>
          </p:cNvPicPr>
          <p:nvPr/>
        </p:nvPicPr>
        <p:blipFill>
          <a:blip r:embed="rId2" cstate="print"/>
          <a:srcRect/>
          <a:stretch>
            <a:fillRect/>
          </a:stretch>
        </p:blipFill>
        <p:spPr bwMode="auto">
          <a:xfrm>
            <a:off x="611560" y="2924943"/>
            <a:ext cx="2932523" cy="1440000"/>
          </a:xfrm>
          <a:prstGeom prst="round2DiagRect">
            <a:avLst>
              <a:gd name="adj1" fmla="val 16667"/>
              <a:gd name="adj2" fmla="val 0"/>
            </a:avLst>
          </a:prstGeom>
          <a:ln w="88900" cap="sq" cmpd="sng">
            <a:solidFill>
              <a:schemeClr val="bg1"/>
            </a:solidFill>
            <a:miter lim="800000"/>
          </a:ln>
          <a:effectLst>
            <a:outerShdw blurRad="254000" algn="tl" rotWithShape="0">
              <a:srgbClr val="000000">
                <a:alpha val="43000"/>
              </a:srgbClr>
            </a:outerShdw>
          </a:effectLst>
        </p:spPr>
      </p:pic>
      <p:sp>
        <p:nvSpPr>
          <p:cNvPr id="3" name="Rechteck 2"/>
          <p:cNvSpPr/>
          <p:nvPr/>
        </p:nvSpPr>
        <p:spPr>
          <a:xfrm>
            <a:off x="1187624" y="4941168"/>
            <a:ext cx="5904656" cy="584775"/>
          </a:xfrm>
          <a:prstGeom prst="rect">
            <a:avLst/>
          </a:prstGeom>
        </p:spPr>
        <p:txBody>
          <a:bodyPr wrap="square">
            <a:spAutoFit/>
          </a:bodyPr>
          <a:lstStyle/>
          <a:p>
            <a:pPr algn="ctr"/>
            <a:r>
              <a:rPr lang="de-DE" sz="3200" dirty="0" err="1"/>
              <a:t>Pölzelbauer</a:t>
            </a:r>
            <a:r>
              <a:rPr lang="de-DE" sz="3200" dirty="0"/>
              <a:t> Hans 206 Punkte</a:t>
            </a:r>
          </a:p>
        </p:txBody>
      </p:sp>
      <p:pic>
        <p:nvPicPr>
          <p:cNvPr id="4" name="Grafik 3" descr="Ein Bild, das Person, Mann, grün enthält.&#10;&#10;Automatisch generierte Beschreibung">
            <a:extLst>
              <a:ext uri="{FF2B5EF4-FFF2-40B4-BE49-F238E27FC236}">
                <a16:creationId xmlns:a16="http://schemas.microsoft.com/office/drawing/2014/main" id="{D75EC169-E539-4D74-82F7-726B53A234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3139" y="2848563"/>
            <a:ext cx="1813560" cy="1516380"/>
          </a:xfrm>
          <a:prstGeom prst="rect">
            <a:avLst/>
          </a:prstGeom>
          <a:ln w="88900" cap="sq" cmpd="thickThin">
            <a:solidFill>
              <a:srgbClr val="00572C"/>
            </a:solidFill>
            <a:prstDash val="solid"/>
            <a:miter lim="800000"/>
          </a:ln>
          <a:effectLst>
            <a:innerShdw blurRad="76200">
              <a:srgbClr val="000000"/>
            </a:inn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67544" y="188640"/>
            <a:ext cx="6183320" cy="2671756"/>
          </a:xfrm>
        </p:spPr>
        <p:txBody>
          <a:bodyPr anchor="t">
            <a:normAutofit/>
          </a:bodyPr>
          <a:lstStyle/>
          <a:p>
            <a:pPr>
              <a:spcBef>
                <a:spcPct val="50000"/>
              </a:spcBef>
              <a:defRPr/>
            </a:pPr>
            <a:r>
              <a:rPr lang="de-DE" dirty="0">
                <a:latin typeface="Georgia Pro" panose="02040502050405020303" pitchFamily="18" charset="0"/>
              </a:rPr>
              <a:t>Die drei besten Clubnettospieler </a:t>
            </a:r>
            <a:endParaRPr lang="de-DE" sz="4900" dirty="0">
              <a:solidFill>
                <a:schemeClr val="accent1">
                  <a:lumMod val="75000"/>
                </a:schemeClr>
              </a:solidFill>
              <a:effectLst/>
              <a:latin typeface="Georgia Ref" pitchFamily="18" charset="0"/>
            </a:endParaRPr>
          </a:p>
        </p:txBody>
      </p:sp>
      <p:sp>
        <p:nvSpPr>
          <p:cNvPr id="6" name="Textfeld 5"/>
          <p:cNvSpPr txBox="1"/>
          <p:nvPr/>
        </p:nvSpPr>
        <p:spPr>
          <a:xfrm>
            <a:off x="2675028" y="4213508"/>
            <a:ext cx="6336704" cy="1815882"/>
          </a:xfrm>
          <a:prstGeom prst="rect">
            <a:avLst/>
          </a:prstGeom>
          <a:noFill/>
        </p:spPr>
        <p:txBody>
          <a:bodyPr wrap="square" rtlCol="0">
            <a:spAutoFit/>
          </a:bodyPr>
          <a:lstStyle/>
          <a:p>
            <a:pPr marL="514350" indent="-514350">
              <a:buFont typeface="+mj-lt"/>
              <a:buAutoNum type="arabicPeriod"/>
            </a:pPr>
            <a:r>
              <a:rPr lang="de-DE" sz="2800" dirty="0"/>
              <a:t>Binder Othmar            256 Punkte</a:t>
            </a:r>
          </a:p>
          <a:p>
            <a:pPr marL="514350" indent="-514350">
              <a:buFont typeface="+mj-lt"/>
              <a:buAutoNum type="arabicPeriod"/>
            </a:pPr>
            <a:r>
              <a:rPr lang="de-DE" sz="2800" dirty="0"/>
              <a:t>Margreiter Werner	     253 Punkte</a:t>
            </a:r>
          </a:p>
          <a:p>
            <a:pPr marL="514350" indent="-514350">
              <a:buFont typeface="+mj-lt"/>
              <a:buAutoNum type="arabicPeriod"/>
            </a:pPr>
            <a:r>
              <a:rPr lang="de-DE" sz="2800" dirty="0"/>
              <a:t>Fuchs Hans                  248 Punkte</a:t>
            </a:r>
          </a:p>
          <a:p>
            <a:endParaRPr lang="de-DE" sz="2800" dirty="0">
              <a:solidFill>
                <a:srgbClr val="FFFFFF"/>
              </a:solidFill>
            </a:endParaRP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0852" y="2759370"/>
            <a:ext cx="1768352"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Grafik 4" descr="Ein Bild, das Gras, draußen, Baum, Person enthält.&#10;&#10;Automatisch generierte Beschreibung">
            <a:extLst>
              <a:ext uri="{FF2B5EF4-FFF2-40B4-BE49-F238E27FC236}">
                <a16:creationId xmlns:a16="http://schemas.microsoft.com/office/drawing/2014/main" id="{FABE9F74-614D-40E9-932D-357AF03272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2024629"/>
            <a:ext cx="1800000" cy="18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81932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11560" y="404664"/>
            <a:ext cx="8343560" cy="1440160"/>
          </a:xfrm>
        </p:spPr>
        <p:txBody>
          <a:bodyPr anchor="t">
            <a:normAutofit fontScale="90000"/>
          </a:bodyPr>
          <a:lstStyle/>
          <a:p>
            <a:pPr algn="ctr">
              <a:spcBef>
                <a:spcPct val="50000"/>
              </a:spcBef>
              <a:defRPr/>
            </a:pPr>
            <a:r>
              <a:rPr lang="de-DE" dirty="0">
                <a:latin typeface="Georgia Pro" panose="02040502050405020303" pitchFamily="18" charset="0"/>
              </a:rPr>
              <a:t>Die drei besten Clubnettospieler </a:t>
            </a:r>
            <a:endParaRPr lang="de-DE" sz="4900" dirty="0">
              <a:solidFill>
                <a:schemeClr val="accent1">
                  <a:lumMod val="75000"/>
                </a:schemeClr>
              </a:solidFill>
              <a:effectLst>
                <a:outerShdw blurRad="38100" dist="38100" dir="2700000" algn="tl">
                  <a:srgbClr val="000000">
                    <a:alpha val="43137"/>
                  </a:srgbClr>
                </a:outerShdw>
              </a:effectLst>
              <a:latin typeface="Georgia Ref" pitchFamily="18" charset="0"/>
            </a:endParaRPr>
          </a:p>
        </p:txBody>
      </p:sp>
      <p:sp>
        <p:nvSpPr>
          <p:cNvPr id="8" name="Textfeld 7"/>
          <p:cNvSpPr txBox="1"/>
          <p:nvPr/>
        </p:nvSpPr>
        <p:spPr>
          <a:xfrm>
            <a:off x="1763688" y="4451628"/>
            <a:ext cx="5715000" cy="1569660"/>
          </a:xfrm>
          <a:prstGeom prst="rect">
            <a:avLst/>
          </a:prstGeom>
          <a:noFill/>
        </p:spPr>
        <p:txBody>
          <a:bodyPr>
            <a:spAutoFit/>
          </a:bodyPr>
          <a:lstStyle/>
          <a:p>
            <a:pPr marL="457200" indent="-457200">
              <a:buFontTx/>
              <a:buAutoNum type="arabicPeriod"/>
              <a:defRPr/>
            </a:pPr>
            <a:endParaRPr lang="de-DE" sz="2400" dirty="0">
              <a:solidFill>
                <a:schemeClr val="tx1"/>
              </a:solidFill>
            </a:endParaRPr>
          </a:p>
          <a:p>
            <a:pPr marL="457200" indent="-457200">
              <a:buFontTx/>
              <a:buAutoNum type="arabicPeriod"/>
              <a:defRPr/>
            </a:pPr>
            <a:r>
              <a:rPr lang="de-DE" sz="2400" dirty="0"/>
              <a:t>Wöll Peter			 250 Punkte</a:t>
            </a:r>
          </a:p>
          <a:p>
            <a:pPr>
              <a:defRPr/>
            </a:pPr>
            <a:r>
              <a:rPr lang="de-DE" sz="2400" dirty="0"/>
              <a:t>1.  Simon Lackner 		 246 Punkte</a:t>
            </a:r>
          </a:p>
          <a:p>
            <a:pPr>
              <a:defRPr/>
            </a:pPr>
            <a:r>
              <a:rPr lang="de-DE" sz="2400" dirty="0"/>
              <a:t>2. 	</a:t>
            </a:r>
            <a:r>
              <a:rPr lang="de-DE" sz="2400" dirty="0" err="1"/>
              <a:t>Bardwell</a:t>
            </a:r>
            <a:r>
              <a:rPr lang="de-DE" sz="2400" dirty="0"/>
              <a:t> Robert       215 Punkte</a:t>
            </a:r>
            <a:r>
              <a:rPr lang="de-DE" sz="2400" dirty="0">
                <a:solidFill>
                  <a:srgbClr val="0033CC"/>
                </a:solidFill>
              </a:rPr>
              <a:t>	</a:t>
            </a:r>
            <a:endParaRPr lang="de-DE" dirty="0">
              <a:solidFill>
                <a:srgbClr val="0033CC"/>
              </a:solidFill>
            </a:endParaRPr>
          </a:p>
        </p:txBody>
      </p:sp>
      <p:pic>
        <p:nvPicPr>
          <p:cNvPr id="22534" name="Grafik 9" descr="Lärch-Golf-Logo neu 03.gif"/>
          <p:cNvPicPr>
            <a:picLocks noChangeAspect="1"/>
          </p:cNvPicPr>
          <p:nvPr/>
        </p:nvPicPr>
        <p:blipFill>
          <a:blip r:embed="rId2" cstate="print"/>
          <a:srcRect/>
          <a:stretch>
            <a:fillRect/>
          </a:stretch>
        </p:blipFill>
        <p:spPr bwMode="auto">
          <a:xfrm>
            <a:off x="1763688" y="2636912"/>
            <a:ext cx="1584176" cy="1386829"/>
          </a:xfrm>
          <a:prstGeom prst="ellipse">
            <a:avLst/>
          </a:prstGeom>
          <a:ln w="63500"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Grafik 2" descr="Ein Bild, das Baum, draußen, Person, Mann enthält.&#10;&#10;Automatisch generierte Beschreibung">
            <a:extLst>
              <a:ext uri="{FF2B5EF4-FFF2-40B4-BE49-F238E27FC236}">
                <a16:creationId xmlns:a16="http://schemas.microsoft.com/office/drawing/2014/main" id="{5C1DFCBC-B802-4033-AE28-A88F9E45BB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936" y="2529000"/>
            <a:ext cx="2398204" cy="1800000"/>
          </a:xfrm>
          <a:prstGeom prst="rect">
            <a:avLst/>
          </a:prstGeom>
          <a:ln w="38100">
            <a:solidFill>
              <a:srgbClr val="729D51"/>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827584" y="548680"/>
            <a:ext cx="7704856" cy="1636804"/>
          </a:xfrm>
        </p:spPr>
        <p:txBody>
          <a:bodyPr anchor="t">
            <a:normAutofit fontScale="90000"/>
          </a:bodyPr>
          <a:lstStyle/>
          <a:p>
            <a:pPr>
              <a:spcBef>
                <a:spcPct val="50000"/>
              </a:spcBef>
              <a:defRPr/>
            </a:pPr>
            <a:r>
              <a:rPr lang="de-DE" dirty="0">
                <a:latin typeface="Georgia Pro" panose="02040502050405020303" pitchFamily="18" charset="0"/>
              </a:rPr>
              <a:t>Die drei besten Clubnettospieler </a:t>
            </a:r>
            <a:endParaRPr lang="de-DE" sz="4900" dirty="0">
              <a:solidFill>
                <a:schemeClr val="accent1">
                  <a:lumMod val="75000"/>
                </a:schemeClr>
              </a:solidFill>
              <a:effectLst>
                <a:outerShdw blurRad="38100" dist="38100" dir="2700000" algn="tl">
                  <a:srgbClr val="000000">
                    <a:alpha val="43137"/>
                  </a:srgbClr>
                </a:outerShdw>
              </a:effectLst>
              <a:latin typeface="Georgia Ref" pitchFamily="18" charset="0"/>
            </a:endParaRPr>
          </a:p>
        </p:txBody>
      </p:sp>
      <p:pic>
        <p:nvPicPr>
          <p:cNvPr id="23558" name="Grafik 6" descr="DOLOMITENGOLFOSTTIROLLog.jpg"/>
          <p:cNvPicPr>
            <a:picLocks noChangeAspect="1"/>
          </p:cNvPicPr>
          <p:nvPr/>
        </p:nvPicPr>
        <p:blipFill>
          <a:blip r:embed="rId2" cstate="print"/>
          <a:srcRect/>
          <a:stretch>
            <a:fillRect/>
          </a:stretch>
        </p:blipFill>
        <p:spPr bwMode="auto">
          <a:xfrm>
            <a:off x="1104834" y="3213136"/>
            <a:ext cx="1450942" cy="1440000"/>
          </a:xfrm>
          <a:prstGeom prst="rect">
            <a:avLst/>
          </a:prstGeom>
          <a:solidFill>
            <a:srgbClr val="000000">
              <a:shade val="95000"/>
            </a:srgbClr>
          </a:solidFill>
          <a:ln w="444500" cap="sq">
            <a:solidFill>
              <a:srgbClr val="729D51"/>
            </a:solidFill>
            <a:miter lim="800000"/>
          </a:ln>
          <a:effectLst>
            <a:outerShdw blurRad="254000" dist="190500" dir="2700000" sy="90000" algn="bl" rotWithShape="0">
              <a:srgbClr val="000000">
                <a:alpha val="40000"/>
              </a:srgbClr>
            </a:outerShdw>
          </a:effectLst>
        </p:spPr>
      </p:pic>
      <p:sp>
        <p:nvSpPr>
          <p:cNvPr id="7" name="Textfeld 6"/>
          <p:cNvSpPr txBox="1"/>
          <p:nvPr/>
        </p:nvSpPr>
        <p:spPr>
          <a:xfrm>
            <a:off x="3779912" y="4500409"/>
            <a:ext cx="5040560" cy="584775"/>
          </a:xfrm>
          <a:prstGeom prst="rect">
            <a:avLst/>
          </a:prstGeom>
          <a:noFill/>
        </p:spPr>
        <p:txBody>
          <a:bodyPr wrap="square" rtlCol="0">
            <a:spAutoFit/>
          </a:bodyPr>
          <a:lstStyle/>
          <a:p>
            <a:r>
              <a:rPr lang="de-DE" sz="3200" dirty="0">
                <a:solidFill>
                  <a:schemeClr val="tx1"/>
                </a:solidFill>
              </a:rPr>
              <a:t>	</a:t>
            </a:r>
            <a:r>
              <a:rPr lang="de-DE" sz="3200" dirty="0">
                <a:solidFill>
                  <a:srgbClr val="C00000"/>
                </a:solidFill>
              </a:rPr>
              <a:t> </a:t>
            </a:r>
            <a:r>
              <a:rPr lang="de-DE" sz="3200" dirty="0">
                <a:solidFill>
                  <a:srgbClr val="C00000"/>
                </a:solidFill>
                <a:latin typeface="Casablanca Light SF" pitchFamily="2" charset="0"/>
              </a:rPr>
              <a:t>Ohne Wertung</a:t>
            </a:r>
            <a:r>
              <a:rPr lang="de-DE" sz="3200" dirty="0">
                <a:solidFill>
                  <a:schemeClr val="tx1"/>
                </a:solidFill>
              </a:rPr>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9552" y="188640"/>
            <a:ext cx="8208912" cy="1656184"/>
          </a:xfrm>
        </p:spPr>
        <p:txBody>
          <a:bodyPr anchor="t">
            <a:normAutofit fontScale="90000"/>
          </a:bodyPr>
          <a:lstStyle/>
          <a:p>
            <a:pPr algn="ctr">
              <a:spcBef>
                <a:spcPct val="50000"/>
              </a:spcBef>
              <a:defRPr/>
            </a:pPr>
            <a:r>
              <a:rPr lang="de-DE" dirty="0">
                <a:latin typeface="Georgia Pro" panose="02040502050405020303" pitchFamily="18" charset="0"/>
              </a:rPr>
              <a:t>Die drei besten Clubnettospieler </a:t>
            </a:r>
            <a:endParaRPr lang="de-DE" sz="4900" dirty="0">
              <a:solidFill>
                <a:schemeClr val="accent1">
                  <a:lumMod val="75000"/>
                </a:schemeClr>
              </a:solidFill>
              <a:effectLst/>
              <a:latin typeface="Georgia Ref" pitchFamily="18" charset="0"/>
            </a:endParaRPr>
          </a:p>
        </p:txBody>
      </p:sp>
      <p:sp>
        <p:nvSpPr>
          <p:cNvPr id="8" name="Textfeld 7"/>
          <p:cNvSpPr txBox="1"/>
          <p:nvPr/>
        </p:nvSpPr>
        <p:spPr>
          <a:xfrm>
            <a:off x="1691680" y="4653136"/>
            <a:ext cx="6768752" cy="1384995"/>
          </a:xfrm>
          <a:prstGeom prst="rect">
            <a:avLst/>
          </a:prstGeom>
          <a:noFill/>
        </p:spPr>
        <p:txBody>
          <a:bodyPr wrap="square">
            <a:spAutoFit/>
          </a:bodyPr>
          <a:lstStyle/>
          <a:p>
            <a:pPr marL="457200" indent="-457200">
              <a:buFontTx/>
              <a:buAutoNum type="arabicPeriod"/>
              <a:defRPr/>
            </a:pPr>
            <a:r>
              <a:rPr lang="de-DE" sz="2800" dirty="0" err="1"/>
              <a:t>Royc</a:t>
            </a:r>
            <a:r>
              <a:rPr lang="de-DE" sz="2800" dirty="0"/>
              <a:t> Raimund		          249 Punkte</a:t>
            </a:r>
          </a:p>
          <a:p>
            <a:pPr marL="457200" indent="-457200">
              <a:buFontTx/>
              <a:buAutoNum type="arabicPeriod"/>
              <a:defRPr/>
            </a:pPr>
            <a:r>
              <a:rPr lang="de-DE" sz="2800" dirty="0"/>
              <a:t>Gerhold Rudolf			  236 Punkte</a:t>
            </a:r>
          </a:p>
          <a:p>
            <a:pPr>
              <a:defRPr/>
            </a:pPr>
            <a:r>
              <a:rPr lang="de-DE" sz="2800" dirty="0"/>
              <a:t>2.  Lechner Peter               227 Punkte</a:t>
            </a:r>
          </a:p>
        </p:txBody>
      </p:sp>
      <p:pic>
        <p:nvPicPr>
          <p:cNvPr id="24582" name="Grafik 8" descr="GolfPark Mieming Logo.gif"/>
          <p:cNvPicPr>
            <a:picLocks noChangeAspect="1"/>
          </p:cNvPicPr>
          <p:nvPr/>
        </p:nvPicPr>
        <p:blipFill>
          <a:blip r:embed="rId3" cstate="print"/>
          <a:srcRect/>
          <a:stretch>
            <a:fillRect/>
          </a:stretch>
        </p:blipFill>
        <p:spPr bwMode="auto">
          <a:xfrm>
            <a:off x="1778178" y="2780928"/>
            <a:ext cx="1929726" cy="1005956"/>
          </a:xfrm>
          <a:prstGeom prst="round2DiagRect">
            <a:avLst>
              <a:gd name="adj1" fmla="val 16667"/>
              <a:gd name="adj2" fmla="val 0"/>
            </a:avLst>
          </a:prstGeom>
          <a:ln w="38100" cap="sq">
            <a:solidFill>
              <a:srgbClr val="729D51"/>
            </a:solidFill>
            <a:miter lim="800000"/>
          </a:ln>
          <a:effectLst>
            <a:outerShdw blurRad="254000" algn="tl" rotWithShape="0">
              <a:srgbClr val="000000">
                <a:alpha val="43000"/>
              </a:srgbClr>
            </a:outerShdw>
          </a:effectLst>
        </p:spPr>
      </p:pic>
      <p:pic>
        <p:nvPicPr>
          <p:cNvPr id="4" name="Grafik 3" descr="Ein Bild, das Person, draußen, Baum, Mann enthält.&#10;&#10;Automatisch generierte Beschreibung">
            <a:extLst>
              <a:ext uri="{FF2B5EF4-FFF2-40B4-BE49-F238E27FC236}">
                <a16:creationId xmlns:a16="http://schemas.microsoft.com/office/drawing/2014/main" id="{F379B2A3-1053-43E3-8A7C-147BAED4D5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9150" y="2221423"/>
            <a:ext cx="1488932" cy="1800000"/>
          </a:xfrm>
          <a:prstGeom prst="rect">
            <a:avLst/>
          </a:prstGeom>
          <a:solidFill>
            <a:srgbClr val="FFFFFF">
              <a:shade val="85000"/>
            </a:srgbClr>
          </a:solidFill>
          <a:ln w="88900" cap="sq">
            <a:solidFill>
              <a:srgbClr val="69984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187624" y="160800"/>
            <a:ext cx="6183320" cy="1564226"/>
          </a:xfrm>
        </p:spPr>
        <p:txBody>
          <a:bodyPr anchor="t">
            <a:normAutofit fontScale="90000"/>
          </a:bodyPr>
          <a:lstStyle/>
          <a:p>
            <a:pPr algn="ctr">
              <a:spcBef>
                <a:spcPct val="50000"/>
              </a:spcBef>
              <a:defRPr/>
            </a:pPr>
            <a:r>
              <a:rPr lang="de-DE" dirty="0">
                <a:latin typeface="Georgia Pro" panose="02040502050405020303" pitchFamily="18" charset="0"/>
              </a:rPr>
              <a:t>Die drei besten Clubnettospieler </a:t>
            </a:r>
            <a:endParaRPr lang="de-DE" sz="4900" dirty="0">
              <a:solidFill>
                <a:schemeClr val="accent1">
                  <a:lumMod val="75000"/>
                </a:schemeClr>
              </a:solidFill>
              <a:effectLst>
                <a:outerShdw blurRad="38100" dist="38100" dir="2700000" algn="tl">
                  <a:srgbClr val="000000">
                    <a:alpha val="43137"/>
                  </a:srgbClr>
                </a:outerShdw>
              </a:effectLst>
              <a:latin typeface="Georgia Ref" pitchFamily="18" charset="0"/>
            </a:endParaRPr>
          </a:p>
        </p:txBody>
      </p:sp>
      <p:sp>
        <p:nvSpPr>
          <p:cNvPr id="8" name="Textfeld 7"/>
          <p:cNvSpPr txBox="1"/>
          <p:nvPr/>
        </p:nvSpPr>
        <p:spPr>
          <a:xfrm>
            <a:off x="1403648" y="4760565"/>
            <a:ext cx="7200800" cy="1661993"/>
          </a:xfrm>
          <a:prstGeom prst="rect">
            <a:avLst/>
          </a:prstGeom>
          <a:noFill/>
        </p:spPr>
        <p:txBody>
          <a:bodyPr wrap="square">
            <a:spAutoFit/>
          </a:bodyPr>
          <a:lstStyle/>
          <a:p>
            <a:pPr marL="457200" indent="-457200">
              <a:buFontTx/>
              <a:buAutoNum type="arabicPeriod"/>
              <a:defRPr/>
            </a:pPr>
            <a:r>
              <a:rPr lang="de-DE" sz="2800" dirty="0">
                <a:effectLst>
                  <a:outerShdw blurRad="38100" dist="38100" dir="2700000" algn="tl">
                    <a:srgbClr val="000000">
                      <a:alpha val="43137"/>
                    </a:srgbClr>
                  </a:outerShdw>
                </a:effectLst>
              </a:rPr>
              <a:t>Schermann Werner		231 Punkte</a:t>
            </a:r>
          </a:p>
          <a:p>
            <a:pPr marL="457200" indent="-457200">
              <a:buFontTx/>
              <a:buAutoNum type="arabicPeriod"/>
              <a:defRPr/>
            </a:pPr>
            <a:r>
              <a:rPr lang="de-DE" sz="2800" dirty="0">
                <a:effectLst>
                  <a:outerShdw blurRad="38100" dist="38100" dir="2700000" algn="tl">
                    <a:srgbClr val="000000">
                      <a:alpha val="43137"/>
                    </a:srgbClr>
                  </a:outerShdw>
                </a:effectLst>
              </a:rPr>
              <a:t>Walser Peter	  			202 Punkte</a:t>
            </a:r>
          </a:p>
          <a:p>
            <a:pPr marL="457200" indent="-457200">
              <a:buFontTx/>
              <a:buAutoNum type="arabicPeriod"/>
              <a:defRPr/>
            </a:pPr>
            <a:r>
              <a:rPr lang="de-DE" sz="2800" dirty="0" err="1">
                <a:effectLst>
                  <a:outerShdw blurRad="38100" dist="38100" dir="2700000" algn="tl">
                    <a:srgbClr val="000000">
                      <a:alpha val="43137"/>
                    </a:srgbClr>
                  </a:outerShdw>
                </a:effectLst>
              </a:rPr>
              <a:t>Noichl</a:t>
            </a:r>
            <a:r>
              <a:rPr lang="de-DE" sz="2800" dirty="0">
                <a:effectLst>
                  <a:outerShdw blurRad="38100" dist="38100" dir="2700000" algn="tl">
                    <a:srgbClr val="000000">
                      <a:alpha val="43137"/>
                    </a:srgbClr>
                  </a:outerShdw>
                </a:effectLst>
              </a:rPr>
              <a:t> Andreas			194 Punkte</a:t>
            </a:r>
          </a:p>
          <a:p>
            <a:pPr marL="457200" indent="-457200">
              <a:buFontTx/>
              <a:buAutoNum type="arabicPeriod"/>
              <a:defRPr/>
            </a:pPr>
            <a:endParaRPr lang="de-DE" dirty="0">
              <a:solidFill>
                <a:schemeClr val="bg2">
                  <a:lumMod val="20000"/>
                  <a:lumOff val="80000"/>
                </a:schemeClr>
              </a:solidFill>
              <a:effectLst>
                <a:outerShdw blurRad="38100" dist="38100" dir="2700000" algn="tl">
                  <a:srgbClr val="000000">
                    <a:alpha val="43137"/>
                  </a:srgbClr>
                </a:outerShdw>
              </a:effectLst>
            </a:endParaRPr>
          </a:p>
        </p:txBody>
      </p:sp>
      <p:pic>
        <p:nvPicPr>
          <p:cNvPr id="3" name="Grafik 2" descr="Ein Bild, das Person, Baum, draußen, stehend enthält.&#10;&#10;Automatisch generierte Beschreibung">
            <a:extLst>
              <a:ext uri="{FF2B5EF4-FFF2-40B4-BE49-F238E27FC236}">
                <a16:creationId xmlns:a16="http://schemas.microsoft.com/office/drawing/2014/main" id="{A83D8377-DCE0-4CB6-A7FC-B8D9A4EA1B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408679"/>
            <a:ext cx="1667935" cy="1800000"/>
          </a:xfrm>
          <a:prstGeom prst="ellipse">
            <a:avLst/>
          </a:prstGeom>
          <a:ln w="63500" cap="rnd">
            <a:solidFill>
              <a:srgbClr val="69984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Grafik 5">
            <a:extLst>
              <a:ext uri="{FF2B5EF4-FFF2-40B4-BE49-F238E27FC236}">
                <a16:creationId xmlns:a16="http://schemas.microsoft.com/office/drawing/2014/main" id="{B8FAC514-D1EC-4A84-B003-8D36267DB3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7" y="2421064"/>
            <a:ext cx="2159999" cy="1584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Trophy 1393neu.png"/>
          <p:cNvPicPr>
            <a:picLocks noChangeAspect="1"/>
          </p:cNvPicPr>
          <p:nvPr/>
        </p:nvPicPr>
        <p:blipFill>
          <a:blip r:embed="rId2" cstate="print"/>
          <a:stretch>
            <a:fillRect/>
          </a:stretch>
        </p:blipFill>
        <p:spPr>
          <a:xfrm>
            <a:off x="952820" y="1056265"/>
            <a:ext cx="3311813" cy="4415751"/>
          </a:xfrm>
          <a:prstGeom prst="rect">
            <a:avLst/>
          </a:prstGeom>
        </p:spPr>
      </p:pic>
      <p:sp>
        <p:nvSpPr>
          <p:cNvPr id="2050" name="Rectangle 2"/>
          <p:cNvSpPr>
            <a:spLocks noGrp="1" noChangeArrowheads="1"/>
          </p:cNvSpPr>
          <p:nvPr>
            <p:ph type="ctrTitle"/>
          </p:nvPr>
        </p:nvSpPr>
        <p:spPr>
          <a:xfrm>
            <a:off x="1979712" y="3429000"/>
            <a:ext cx="5064571" cy="2901982"/>
          </a:xfrm>
        </p:spPr>
        <p:txBody>
          <a:bodyPr>
            <a:normAutofit/>
          </a:bodyPr>
          <a:lstStyle/>
          <a:p>
            <a:pPr algn="ctr">
              <a:lnSpc>
                <a:spcPct val="80000"/>
              </a:lnSpc>
              <a:defRPr/>
            </a:pPr>
            <a:r>
              <a:rPr lang="de-DE" sz="4000" dirty="0">
                <a:solidFill>
                  <a:srgbClr val="358053"/>
                </a:solidFill>
                <a:effectLst>
                  <a:outerShdw blurRad="38100" dist="38100" dir="2700000" algn="tl">
                    <a:srgbClr val="000000">
                      <a:alpha val="43137"/>
                    </a:srgbClr>
                  </a:outerShdw>
                </a:effectLst>
                <a:latin typeface="Georgia" pitchFamily="18" charset="0"/>
              </a:rPr>
              <a:t>Herzlich willkommen zum Abschlussabend der WOESR 2021</a:t>
            </a:r>
            <a:endParaRPr lang="de-DE" sz="4000" dirty="0">
              <a:solidFill>
                <a:srgbClr val="358053"/>
              </a:solidFill>
              <a:effectLst>
                <a:outerShdw blurRad="38100" dist="38100" dir="2700000" algn="tl">
                  <a:srgbClr val="000000">
                    <a:alpha val="43137"/>
                  </a:srgbClr>
                </a:outerShdw>
              </a:effectLst>
              <a:latin typeface="BONNIE" pitchFamily="2" charset="2"/>
            </a:endParaRPr>
          </a:p>
        </p:txBody>
      </p:sp>
      <p:pic>
        <p:nvPicPr>
          <p:cNvPr id="1026" name="Picture 2" descr="D:\Eigene Dateien\Eigene Bilder2013\2012 WOESR Urslautal\DSC02545.JPG"/>
          <p:cNvPicPr>
            <a:picLocks noChangeAspect="1" noChangeArrowheads="1"/>
          </p:cNvPicPr>
          <p:nvPr/>
        </p:nvPicPr>
        <p:blipFill>
          <a:blip r:embed="rId3" cstate="print"/>
          <a:srcRect/>
          <a:stretch>
            <a:fillRect/>
          </a:stretch>
        </p:blipFill>
        <p:spPr bwMode="auto">
          <a:xfrm>
            <a:off x="-13868399" y="-8915400"/>
            <a:ext cx="8066667" cy="5400000"/>
          </a:xfrm>
          <a:prstGeom prst="rect">
            <a:avLst/>
          </a:prstGeom>
          <a:noFill/>
        </p:spPr>
      </p:pic>
      <p:pic>
        <p:nvPicPr>
          <p:cNvPr id="1027" name="Picture 3" descr="D:\Eigene Dateien\Eigene Bilder2013\2012 WOESR Urslautal\DSC02545.JPG"/>
          <p:cNvPicPr>
            <a:picLocks noChangeAspect="1" noChangeArrowheads="1"/>
          </p:cNvPicPr>
          <p:nvPr/>
        </p:nvPicPr>
        <p:blipFill>
          <a:blip r:embed="rId4" cstate="print"/>
          <a:srcRect/>
          <a:stretch>
            <a:fillRect/>
          </a:stretch>
        </p:blipFill>
        <p:spPr bwMode="auto">
          <a:xfrm>
            <a:off x="-13868400" y="-8915399"/>
            <a:ext cx="6480000" cy="4337851"/>
          </a:xfrm>
          <a:prstGeom prst="rect">
            <a:avLst/>
          </a:prstGeom>
          <a:noFill/>
        </p:spPr>
      </p:pic>
      <p:pic>
        <p:nvPicPr>
          <p:cNvPr id="1028" name="Picture 4" descr="D:\Eigene Dateien\Eigene Bilder2013\2012 WOESR Urslautal\DSC02545.JPG"/>
          <p:cNvPicPr>
            <a:picLocks noChangeAspect="1" noChangeArrowheads="1"/>
          </p:cNvPicPr>
          <p:nvPr/>
        </p:nvPicPr>
        <p:blipFill>
          <a:blip r:embed="rId5" cstate="print"/>
          <a:srcRect/>
          <a:stretch>
            <a:fillRect/>
          </a:stretch>
        </p:blipFill>
        <p:spPr bwMode="auto">
          <a:xfrm>
            <a:off x="-13868399" y="-8915400"/>
            <a:ext cx="5689689" cy="38088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20928" y="188640"/>
            <a:ext cx="7767496" cy="1852258"/>
          </a:xfrm>
        </p:spPr>
        <p:txBody>
          <a:bodyPr anchor="t">
            <a:normAutofit/>
          </a:bodyPr>
          <a:lstStyle/>
          <a:p>
            <a:pPr algn="ctr">
              <a:spcBef>
                <a:spcPct val="50000"/>
              </a:spcBef>
              <a:defRPr/>
            </a:pPr>
            <a:r>
              <a:rPr lang="de-DE" dirty="0">
                <a:latin typeface="Georgia Pro" panose="02040502050405020303" pitchFamily="18" charset="0"/>
              </a:rPr>
              <a:t>Die drei besten Clubnettospieler </a:t>
            </a:r>
            <a:endParaRPr lang="de-DE" sz="4900" dirty="0">
              <a:solidFill>
                <a:schemeClr val="accent1">
                  <a:lumMod val="75000"/>
                </a:schemeClr>
              </a:solidFill>
              <a:effectLst>
                <a:outerShdw blurRad="38100" dist="38100" dir="2700000" algn="tl">
                  <a:srgbClr val="000000">
                    <a:alpha val="43137"/>
                  </a:srgbClr>
                </a:outerShdw>
              </a:effectLst>
              <a:latin typeface="Georgia Ref" pitchFamily="18" charset="0"/>
            </a:endParaRPr>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5" y="3068960"/>
            <a:ext cx="2231405" cy="1800000"/>
          </a:xfrm>
          <a:prstGeom prst="rect">
            <a:avLst/>
          </a:prstGeom>
          <a:solidFill>
            <a:srgbClr val="000000">
              <a:shade val="95000"/>
            </a:srgbClr>
          </a:solidFill>
          <a:ln w="444500" cap="sq">
            <a:solidFill>
              <a:srgbClr val="699841"/>
            </a:solidFill>
            <a:miter lim="800000"/>
          </a:ln>
          <a:effectLst>
            <a:outerShdw blurRad="254000" dist="190500" dir="2700000" sy="90000" algn="bl" rotWithShape="0">
              <a:srgbClr val="000000">
                <a:alpha val="40000"/>
              </a:srgbClr>
            </a:outerShdw>
          </a:effectLst>
        </p:spPr>
      </p:pic>
      <p:sp>
        <p:nvSpPr>
          <p:cNvPr id="4" name="Textfeld 3"/>
          <p:cNvSpPr txBox="1"/>
          <p:nvPr/>
        </p:nvSpPr>
        <p:spPr>
          <a:xfrm>
            <a:off x="4504676" y="4941168"/>
            <a:ext cx="3883748" cy="523220"/>
          </a:xfrm>
          <a:prstGeom prst="rect">
            <a:avLst/>
          </a:prstGeom>
          <a:noFill/>
        </p:spPr>
        <p:txBody>
          <a:bodyPr wrap="square" rtlCol="0">
            <a:spAutoFit/>
          </a:bodyPr>
          <a:lstStyle/>
          <a:p>
            <a:r>
              <a:rPr lang="de-DE" sz="2800" dirty="0">
                <a:solidFill>
                  <a:srgbClr val="C00000"/>
                </a:solidFill>
              </a:rPr>
              <a:t>Ohne Wertung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20928" y="188640"/>
            <a:ext cx="7767496" cy="1852258"/>
          </a:xfrm>
        </p:spPr>
        <p:txBody>
          <a:bodyPr anchor="t">
            <a:normAutofit/>
          </a:bodyPr>
          <a:lstStyle/>
          <a:p>
            <a:pPr algn="ctr">
              <a:spcBef>
                <a:spcPct val="50000"/>
              </a:spcBef>
              <a:defRPr/>
            </a:pPr>
            <a:r>
              <a:rPr lang="de-DE" dirty="0">
                <a:latin typeface="Georgia Pro" panose="02040502050405020303" pitchFamily="18" charset="0"/>
              </a:rPr>
              <a:t>Die drei besten Clubnettospieler </a:t>
            </a:r>
            <a:endParaRPr lang="de-DE" sz="4900" dirty="0">
              <a:solidFill>
                <a:schemeClr val="accent1">
                  <a:lumMod val="75000"/>
                </a:schemeClr>
              </a:solidFill>
              <a:effectLst>
                <a:outerShdw blurRad="38100" dist="38100" dir="2700000" algn="tl">
                  <a:srgbClr val="000000">
                    <a:alpha val="43137"/>
                  </a:srgbClr>
                </a:outerShdw>
              </a:effectLst>
              <a:latin typeface="Georgia Ref" pitchFamily="18" charset="0"/>
            </a:endParaRPr>
          </a:p>
        </p:txBody>
      </p:sp>
      <p:sp>
        <p:nvSpPr>
          <p:cNvPr id="8" name="Textfeld 7"/>
          <p:cNvSpPr txBox="1"/>
          <p:nvPr/>
        </p:nvSpPr>
        <p:spPr>
          <a:xfrm>
            <a:off x="1547664" y="4616549"/>
            <a:ext cx="6768752" cy="1661993"/>
          </a:xfrm>
          <a:prstGeom prst="rect">
            <a:avLst/>
          </a:prstGeom>
          <a:noFill/>
        </p:spPr>
        <p:txBody>
          <a:bodyPr wrap="square">
            <a:spAutoFit/>
          </a:bodyPr>
          <a:lstStyle/>
          <a:p>
            <a:pPr marL="457200" indent="-457200">
              <a:buFontTx/>
              <a:buAutoNum type="arabicPeriod"/>
              <a:defRPr/>
            </a:pPr>
            <a:r>
              <a:rPr lang="de-DE" sz="2800" dirty="0">
                <a:effectLst>
                  <a:outerShdw blurRad="38100" dist="38100" dir="2700000" algn="tl">
                    <a:srgbClr val="000000">
                      <a:alpha val="43137"/>
                    </a:srgbClr>
                  </a:outerShdw>
                </a:effectLst>
              </a:rPr>
              <a:t>Peter Haid 			         </a:t>
            </a:r>
            <a:r>
              <a:rPr lang="de-DE" sz="2800" b="0" dirty="0">
                <a:effectLst>
                  <a:outerShdw blurRad="38100" dist="38100" dir="2700000" algn="tl">
                    <a:srgbClr val="000000">
                      <a:alpha val="43137"/>
                    </a:srgbClr>
                  </a:outerShdw>
                </a:effectLst>
              </a:rPr>
              <a:t>251 Punkte </a:t>
            </a:r>
          </a:p>
          <a:p>
            <a:pPr marL="457200" indent="-457200">
              <a:buFontTx/>
              <a:buAutoNum type="arabicPeriod"/>
              <a:defRPr/>
            </a:pPr>
            <a:r>
              <a:rPr lang="de-DE" sz="2800" dirty="0">
                <a:effectLst>
                  <a:outerShdw blurRad="38100" dist="38100" dir="2700000" algn="tl">
                    <a:srgbClr val="000000">
                      <a:alpha val="43137"/>
                    </a:srgbClr>
                  </a:outerShdw>
                </a:effectLst>
              </a:rPr>
              <a:t>Jaud Franz                   244 Punkte </a:t>
            </a:r>
          </a:p>
          <a:p>
            <a:pPr marL="457200" indent="-457200">
              <a:buFontTx/>
              <a:buAutoNum type="arabicPeriod"/>
              <a:defRPr/>
            </a:pPr>
            <a:r>
              <a:rPr lang="de-DE" sz="2800" dirty="0" err="1">
                <a:effectLst>
                  <a:outerShdw blurRad="38100" dist="38100" dir="2700000" algn="tl">
                    <a:srgbClr val="000000">
                      <a:alpha val="43137"/>
                    </a:srgbClr>
                  </a:outerShdw>
                </a:effectLst>
              </a:rPr>
              <a:t>Aichner</a:t>
            </a:r>
            <a:r>
              <a:rPr lang="de-DE" sz="2800" dirty="0">
                <a:effectLst>
                  <a:outerShdw blurRad="38100" dist="38100" dir="2700000" algn="tl">
                    <a:srgbClr val="000000">
                      <a:alpha val="43137"/>
                    </a:srgbClr>
                  </a:outerShdw>
                </a:effectLst>
              </a:rPr>
              <a:t> Hans Karl 	     </a:t>
            </a:r>
            <a:r>
              <a:rPr lang="de-DE" sz="2800" b="0" dirty="0">
                <a:effectLst>
                  <a:outerShdw blurRad="38100" dist="38100" dir="2700000" algn="tl">
                    <a:srgbClr val="000000">
                      <a:alpha val="43137"/>
                    </a:srgbClr>
                  </a:outerShdw>
                </a:effectLst>
              </a:rPr>
              <a:t>240 Punkte</a:t>
            </a:r>
          </a:p>
          <a:p>
            <a:pPr marL="457200" indent="-457200">
              <a:defRPr/>
            </a:pPr>
            <a:r>
              <a:rPr lang="de-DE" dirty="0">
                <a:solidFill>
                  <a:srgbClr val="0033CC"/>
                </a:solidFill>
                <a:effectLst>
                  <a:outerShdw blurRad="38100" dist="38100" dir="2700000" algn="tl">
                    <a:srgbClr val="000000">
                      <a:alpha val="43137"/>
                    </a:srgbClr>
                  </a:outerShdw>
                </a:effectLst>
              </a:rPr>
              <a:t>	</a:t>
            </a:r>
          </a:p>
        </p:txBody>
      </p:sp>
      <p:pic>
        <p:nvPicPr>
          <p:cNvPr id="26630" name="Grafik 8" descr="GC-Seefeld rgb-300.jpg"/>
          <p:cNvPicPr>
            <a:picLocks noChangeAspect="1"/>
          </p:cNvPicPr>
          <p:nvPr/>
        </p:nvPicPr>
        <p:blipFill>
          <a:blip r:embed="rId2" cstate="print"/>
          <a:srcRect/>
          <a:stretch>
            <a:fillRect/>
          </a:stretch>
        </p:blipFill>
        <p:spPr bwMode="auto">
          <a:xfrm>
            <a:off x="1691680" y="2420888"/>
            <a:ext cx="1143008" cy="1143008"/>
          </a:xfrm>
          <a:prstGeom prst="ellipse">
            <a:avLst/>
          </a:prstGeom>
          <a:solidFill>
            <a:srgbClr val="729D51"/>
          </a:solidFill>
          <a:ln w="28575" cap="rnd">
            <a:solidFill>
              <a:srgbClr val="729D5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Grafik 3" descr="Ein Bild, das Person, Mann enthält.&#10;&#10;Automatisch generierte Beschreibung">
            <a:extLst>
              <a:ext uri="{FF2B5EF4-FFF2-40B4-BE49-F238E27FC236}">
                <a16:creationId xmlns:a16="http://schemas.microsoft.com/office/drawing/2014/main" id="{37BD9AE3-8103-4ADE-A2FB-572638BDC3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2420888"/>
            <a:ext cx="1346993" cy="1800000"/>
          </a:xfrm>
          <a:prstGeom prst="rect">
            <a:avLst/>
          </a:prstGeom>
          <a:ln w="88900" cap="sq" cmpd="thickThin">
            <a:solidFill>
              <a:srgbClr val="729D51"/>
            </a:solidFill>
            <a:prstDash val="solid"/>
            <a:miter lim="800000"/>
          </a:ln>
          <a:effectLst>
            <a:innerShdw blurRad="76200">
              <a:srgbClr val="000000"/>
            </a:innerShdw>
          </a:effectLst>
        </p:spPr>
      </p:pic>
    </p:spTree>
    <p:extLst>
      <p:ext uri="{BB962C8B-B14F-4D97-AF65-F5344CB8AC3E}">
        <p14:creationId xmlns:p14="http://schemas.microsoft.com/office/powerpoint/2010/main" val="4288546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3568" y="0"/>
            <a:ext cx="7848872" cy="2636912"/>
          </a:xfrm>
        </p:spPr>
        <p:txBody>
          <a:bodyPr anchor="t">
            <a:normAutofit/>
          </a:bodyPr>
          <a:lstStyle/>
          <a:p>
            <a:pPr algn="ctr">
              <a:spcBef>
                <a:spcPct val="50000"/>
              </a:spcBef>
              <a:defRPr/>
            </a:pPr>
            <a:r>
              <a:rPr lang="de-DE" dirty="0">
                <a:latin typeface="Georgia Pro" panose="02040502050405020303" pitchFamily="18" charset="0"/>
              </a:rPr>
              <a:t>Die drei besten Clubnettospieler </a:t>
            </a:r>
            <a:endParaRPr lang="de-DE" sz="4900" dirty="0">
              <a:solidFill>
                <a:schemeClr val="accent1">
                  <a:lumMod val="75000"/>
                </a:schemeClr>
              </a:solidFill>
              <a:effectLst>
                <a:outerShdw blurRad="38100" dist="38100" dir="2700000" algn="tl">
                  <a:srgbClr val="000000">
                    <a:alpha val="43137"/>
                  </a:srgbClr>
                </a:outerShdw>
              </a:effectLst>
              <a:latin typeface="Georgia Ref" pitchFamily="18" charset="0"/>
            </a:endParaRPr>
          </a:p>
        </p:txBody>
      </p:sp>
      <p:pic>
        <p:nvPicPr>
          <p:cNvPr id="27654" name="Grafik 8" descr="Logo Ursl.jpg"/>
          <p:cNvPicPr>
            <a:picLocks noChangeAspect="1"/>
          </p:cNvPicPr>
          <p:nvPr/>
        </p:nvPicPr>
        <p:blipFill>
          <a:blip r:embed="rId2" cstate="print"/>
          <a:srcRect/>
          <a:stretch>
            <a:fillRect/>
          </a:stretch>
        </p:blipFill>
        <p:spPr bwMode="auto">
          <a:xfrm>
            <a:off x="1475656" y="3058968"/>
            <a:ext cx="1080000" cy="10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hteck 5"/>
          <p:cNvSpPr/>
          <p:nvPr/>
        </p:nvSpPr>
        <p:spPr>
          <a:xfrm rot="10800000" flipV="1">
            <a:off x="395536" y="4995172"/>
            <a:ext cx="8496944" cy="954107"/>
          </a:xfrm>
          <a:prstGeom prst="rect">
            <a:avLst/>
          </a:prstGeom>
        </p:spPr>
        <p:txBody>
          <a:bodyPr wrap="square">
            <a:spAutoFit/>
          </a:bodyPr>
          <a:lstStyle/>
          <a:p>
            <a:pPr marL="914400" indent="-914400">
              <a:buFont typeface="+mj-lt"/>
              <a:buAutoNum type="arabicPeriod"/>
            </a:pPr>
            <a:r>
              <a:rPr lang="de-DE" sz="2800" dirty="0"/>
              <a:t>Reichkendler Hermann          246  Punkte</a:t>
            </a:r>
          </a:p>
          <a:p>
            <a:pPr marL="914400" indent="-914400">
              <a:buFont typeface="+mj-lt"/>
              <a:buAutoNum type="arabicPeriod"/>
            </a:pPr>
            <a:r>
              <a:rPr lang="de-DE" sz="2800" dirty="0"/>
              <a:t>Höck Leonhard 		              238  Punkte</a:t>
            </a:r>
          </a:p>
        </p:txBody>
      </p:sp>
      <p:pic>
        <p:nvPicPr>
          <p:cNvPr id="3" name="Grafik 2" descr="Ein Bild, das Person, Wand, drinnen, Mann enthält.&#10;&#10;Automatisch generierte Beschreibung">
            <a:extLst>
              <a:ext uri="{FF2B5EF4-FFF2-40B4-BE49-F238E27FC236}">
                <a16:creationId xmlns:a16="http://schemas.microsoft.com/office/drawing/2014/main" id="{ACFF6DE4-803B-48B8-A624-400748F6D5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2698968"/>
            <a:ext cx="1867552" cy="1800000"/>
          </a:xfrm>
          <a:prstGeom prst="ellipse">
            <a:avLst/>
          </a:prstGeom>
          <a:ln w="63500" cap="rnd">
            <a:solidFill>
              <a:srgbClr val="69984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441369" y="6531"/>
            <a:ext cx="6183320" cy="2671756"/>
          </a:xfrm>
        </p:spPr>
        <p:txBody>
          <a:bodyPr anchor="t">
            <a:normAutofit/>
          </a:bodyPr>
          <a:lstStyle/>
          <a:p>
            <a:pPr>
              <a:spcBef>
                <a:spcPct val="50000"/>
              </a:spcBef>
              <a:defRPr/>
            </a:pPr>
            <a:r>
              <a:rPr lang="de-DE" dirty="0">
                <a:latin typeface="Georgia Pro" panose="02040502050405020303" pitchFamily="18" charset="0"/>
              </a:rPr>
              <a:t>Die drei besten Clubnettospieler </a:t>
            </a:r>
            <a:endParaRPr lang="de-DE" sz="4900" dirty="0">
              <a:solidFill>
                <a:schemeClr val="accent1">
                  <a:lumMod val="75000"/>
                </a:schemeClr>
              </a:solidFill>
              <a:effectLst>
                <a:outerShdw blurRad="38100" dist="38100" dir="2700000" algn="tl">
                  <a:srgbClr val="000000">
                    <a:alpha val="43137"/>
                  </a:srgbClr>
                </a:outerShdw>
              </a:effectLst>
              <a:latin typeface="Georgia Ref" pitchFamily="18" charset="0"/>
            </a:endParaRPr>
          </a:p>
        </p:txBody>
      </p:sp>
      <p:sp>
        <p:nvSpPr>
          <p:cNvPr id="5" name="Textfeld 4"/>
          <p:cNvSpPr txBox="1"/>
          <p:nvPr/>
        </p:nvSpPr>
        <p:spPr>
          <a:xfrm>
            <a:off x="1835696" y="4653136"/>
            <a:ext cx="6048672" cy="1938992"/>
          </a:xfrm>
          <a:prstGeom prst="rect">
            <a:avLst/>
          </a:prstGeom>
          <a:noFill/>
        </p:spPr>
        <p:txBody>
          <a:bodyPr wrap="square" rtlCol="0">
            <a:spAutoFit/>
          </a:bodyPr>
          <a:lstStyle/>
          <a:p>
            <a:pPr marL="457200" indent="-457200">
              <a:buFont typeface="+mj-lt"/>
              <a:buAutoNum type="arabicPeriod"/>
              <a:defRPr/>
            </a:pPr>
            <a:r>
              <a:rPr lang="de-DE" sz="2400" dirty="0">
                <a:solidFill>
                  <a:schemeClr val="tx1">
                    <a:lumMod val="95000"/>
                  </a:schemeClr>
                </a:solidFill>
              </a:rPr>
              <a:t>Hild Manfred                    225 Punkte</a:t>
            </a:r>
          </a:p>
          <a:p>
            <a:pPr marL="457200" indent="-457200">
              <a:buFont typeface="+mj-lt"/>
              <a:buAutoNum type="arabicPeriod"/>
              <a:defRPr/>
            </a:pPr>
            <a:r>
              <a:rPr lang="de-DE" sz="2400" dirty="0">
                <a:solidFill>
                  <a:schemeClr val="tx1">
                    <a:lumMod val="95000"/>
                  </a:schemeClr>
                </a:solidFill>
              </a:rPr>
              <a:t>Sauer Reinhold		         212 Punkte</a:t>
            </a:r>
          </a:p>
          <a:p>
            <a:pPr marL="457200" indent="-457200">
              <a:buFont typeface="+mj-lt"/>
              <a:buAutoNum type="arabicPeriod"/>
              <a:defRPr/>
            </a:pPr>
            <a:r>
              <a:rPr lang="de-DE" sz="2400" dirty="0">
                <a:solidFill>
                  <a:schemeClr val="tx1">
                    <a:lumMod val="95000"/>
                  </a:schemeClr>
                </a:solidFill>
              </a:rPr>
              <a:t>Stix Robert	 	              204 Punkte</a:t>
            </a:r>
          </a:p>
          <a:p>
            <a:pPr>
              <a:defRPr/>
            </a:pPr>
            <a:r>
              <a:rPr lang="de-DE" sz="2400" dirty="0">
                <a:solidFill>
                  <a:schemeClr val="tx1">
                    <a:lumMod val="95000"/>
                  </a:schemeClr>
                </a:solidFill>
              </a:rPr>
              <a:t>	</a:t>
            </a:r>
          </a:p>
          <a:p>
            <a:pPr marL="914400" indent="-914400">
              <a:buFont typeface="+mj-lt"/>
              <a:buAutoNum type="arabicPeriod"/>
              <a:defRPr/>
            </a:pPr>
            <a:endParaRPr lang="de-DE" sz="2400" dirty="0">
              <a:solidFill>
                <a:schemeClr val="tx1"/>
              </a:solidFill>
            </a:endParaRPr>
          </a:p>
        </p:txBody>
      </p:sp>
      <p:pic>
        <p:nvPicPr>
          <p:cNvPr id="6" name="Grafik 5" descr="logo_Walchsee_708.jpg"/>
          <p:cNvPicPr>
            <a:picLocks noChangeAspect="1"/>
          </p:cNvPicPr>
          <p:nvPr/>
        </p:nvPicPr>
        <p:blipFill>
          <a:blip r:embed="rId2" cstate="print"/>
          <a:stretch>
            <a:fillRect/>
          </a:stretch>
        </p:blipFill>
        <p:spPr>
          <a:xfrm>
            <a:off x="1619672" y="2708920"/>
            <a:ext cx="1905000" cy="838200"/>
          </a:xfrm>
          <a:prstGeom prst="rect">
            <a:avLst/>
          </a:prstGeom>
          <a:ln w="38100" cap="sq">
            <a:solidFill>
              <a:srgbClr val="699841"/>
            </a:solidFill>
            <a:prstDash val="solid"/>
            <a:miter lim="800000"/>
          </a:ln>
          <a:effectLst>
            <a:outerShdw blurRad="50800" dist="38100" dir="2700000" algn="tl" rotWithShape="0">
              <a:srgbClr val="000000">
                <a:alpha val="43000"/>
              </a:srgbClr>
            </a:outerShdw>
          </a:effectLst>
        </p:spPr>
      </p:pic>
      <p:pic>
        <p:nvPicPr>
          <p:cNvPr id="4" name="Grafik 3" descr="Ein Bild, das Gras, draußen, Person, Mann enthält.&#10;&#10;Automatisch generierte Beschreibung">
            <a:extLst>
              <a:ext uri="{FF2B5EF4-FFF2-40B4-BE49-F238E27FC236}">
                <a16:creationId xmlns:a16="http://schemas.microsoft.com/office/drawing/2014/main" id="{3EA4C91D-ACB1-487A-BD69-798B6156A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7737" y="2277072"/>
            <a:ext cx="1336288" cy="1800000"/>
          </a:xfrm>
          <a:prstGeom prst="round2DiagRect">
            <a:avLst>
              <a:gd name="adj1" fmla="val 16667"/>
              <a:gd name="adj2" fmla="val 0"/>
            </a:avLst>
          </a:prstGeom>
          <a:ln w="38100" cap="sq">
            <a:solidFill>
              <a:srgbClr val="358053"/>
            </a:solidFill>
            <a:miter lim="800000"/>
          </a:ln>
          <a:effectLst>
            <a:outerShdw blurRad="254000" algn="tl" rotWithShape="0">
              <a:srgbClr val="000000">
                <a:alpha val="43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9552" y="332656"/>
            <a:ext cx="8280920" cy="1800200"/>
          </a:xfrm>
        </p:spPr>
        <p:txBody>
          <a:bodyPr anchor="t">
            <a:normAutofit/>
          </a:bodyPr>
          <a:lstStyle/>
          <a:p>
            <a:pPr algn="ctr">
              <a:spcBef>
                <a:spcPct val="50000"/>
              </a:spcBef>
              <a:defRPr/>
            </a:pPr>
            <a:r>
              <a:rPr lang="de-DE" dirty="0">
                <a:latin typeface="Georgia Pro" panose="02040502050405020303" pitchFamily="18" charset="0"/>
              </a:rPr>
              <a:t>Die drei besten Clubnettospieler </a:t>
            </a:r>
            <a:endParaRPr lang="de-DE" sz="4900" dirty="0">
              <a:solidFill>
                <a:schemeClr val="accent1">
                  <a:lumMod val="75000"/>
                </a:schemeClr>
              </a:solidFill>
              <a:effectLst/>
              <a:latin typeface="Georgia Ref" pitchFamily="18" charset="0"/>
            </a:endParaRPr>
          </a:p>
        </p:txBody>
      </p:sp>
      <p:sp>
        <p:nvSpPr>
          <p:cNvPr id="8" name="Textfeld 7"/>
          <p:cNvSpPr txBox="1"/>
          <p:nvPr/>
        </p:nvSpPr>
        <p:spPr>
          <a:xfrm>
            <a:off x="1187624" y="4708301"/>
            <a:ext cx="6662544" cy="1384995"/>
          </a:xfrm>
          <a:prstGeom prst="rect">
            <a:avLst/>
          </a:prstGeom>
          <a:noFill/>
        </p:spPr>
        <p:txBody>
          <a:bodyPr wrap="square">
            <a:spAutoFit/>
          </a:bodyPr>
          <a:lstStyle/>
          <a:p>
            <a:pPr marL="457200" indent="-457200">
              <a:buFontTx/>
              <a:buAutoNum type="arabicPeriod"/>
              <a:defRPr/>
            </a:pPr>
            <a:r>
              <a:rPr lang="de-DE" sz="2800" dirty="0">
                <a:solidFill>
                  <a:schemeClr val="tx1">
                    <a:lumMod val="95000"/>
                  </a:schemeClr>
                </a:solidFill>
              </a:rPr>
              <a:t>Fuchs Leonhard 		     	235 Punkte</a:t>
            </a:r>
          </a:p>
          <a:p>
            <a:pPr marL="457200" indent="-457200">
              <a:buFontTx/>
              <a:buAutoNum type="arabicPeriod"/>
              <a:defRPr/>
            </a:pPr>
            <a:r>
              <a:rPr lang="de-DE" sz="2800" dirty="0">
                <a:solidFill>
                  <a:schemeClr val="tx1">
                    <a:lumMod val="95000"/>
                  </a:schemeClr>
                </a:solidFill>
              </a:rPr>
              <a:t>Kern Hermann			         230 Punkte</a:t>
            </a:r>
          </a:p>
          <a:p>
            <a:pPr marL="457200" indent="-457200">
              <a:buFontTx/>
              <a:buAutoNum type="arabicPeriod"/>
              <a:defRPr/>
            </a:pPr>
            <a:r>
              <a:rPr lang="de-DE" sz="2800" dirty="0" err="1">
                <a:solidFill>
                  <a:schemeClr val="tx1">
                    <a:lumMod val="95000"/>
                  </a:schemeClr>
                </a:solidFill>
              </a:rPr>
              <a:t>Payr</a:t>
            </a:r>
            <a:r>
              <a:rPr lang="de-DE" sz="2800" dirty="0">
                <a:solidFill>
                  <a:schemeClr val="tx1">
                    <a:lumMod val="95000"/>
                  </a:schemeClr>
                </a:solidFill>
              </a:rPr>
              <a:t> Josef                        226 Punkte</a:t>
            </a:r>
            <a:endParaRPr lang="de-DE" sz="2800" dirty="0">
              <a:solidFill>
                <a:schemeClr val="tx1"/>
              </a:solidFill>
            </a:endParaRPr>
          </a:p>
        </p:txBody>
      </p:sp>
      <p:pic>
        <p:nvPicPr>
          <p:cNvPr id="18438" name="Grafik 8" descr="Kopie von Kopie von logo_ellmau_710.gif"/>
          <p:cNvPicPr>
            <a:picLocks noChangeAspect="1"/>
          </p:cNvPicPr>
          <p:nvPr/>
        </p:nvPicPr>
        <p:blipFill>
          <a:blip r:embed="rId2" cstate="print"/>
          <a:srcRect/>
          <a:stretch>
            <a:fillRect/>
          </a:stretch>
        </p:blipFill>
        <p:spPr bwMode="auto">
          <a:xfrm>
            <a:off x="1334283" y="2708920"/>
            <a:ext cx="1941573" cy="1440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Grafik 2" descr="Ein Bild, das Baum, draußen, Person, Fisch enthält.&#10;&#10;Automatisch generierte Beschreibung">
            <a:extLst>
              <a:ext uri="{FF2B5EF4-FFF2-40B4-BE49-F238E27FC236}">
                <a16:creationId xmlns:a16="http://schemas.microsoft.com/office/drawing/2014/main" id="{A40855ED-8914-44AA-83D2-5667575F4B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2511664"/>
            <a:ext cx="1963636" cy="1800000"/>
          </a:xfrm>
          <a:prstGeom prst="ellipse">
            <a:avLst/>
          </a:prstGeom>
          <a:ln w="63500" cap="rnd">
            <a:solidFill>
              <a:srgbClr val="729D5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95536" y="116632"/>
            <a:ext cx="8352928" cy="2671756"/>
          </a:xfrm>
        </p:spPr>
        <p:txBody>
          <a:bodyPr anchor="t">
            <a:normAutofit/>
          </a:bodyPr>
          <a:lstStyle/>
          <a:p>
            <a:pPr algn="ctr">
              <a:spcBef>
                <a:spcPct val="50000"/>
              </a:spcBef>
              <a:defRPr/>
            </a:pPr>
            <a:r>
              <a:rPr lang="de-DE" dirty="0">
                <a:latin typeface="Georgia Pro" panose="02040502050405020303" pitchFamily="18" charset="0"/>
              </a:rPr>
              <a:t>Die drei besten Clubnettospieler </a:t>
            </a:r>
            <a:endParaRPr lang="de-DE" sz="4900" dirty="0">
              <a:solidFill>
                <a:schemeClr val="accent1">
                  <a:lumMod val="75000"/>
                </a:schemeClr>
              </a:solidFill>
              <a:effectLst>
                <a:outerShdw blurRad="38100" dist="38100" dir="2700000" algn="tl">
                  <a:srgbClr val="000000">
                    <a:alpha val="43137"/>
                  </a:srgbClr>
                </a:outerShdw>
              </a:effectLst>
              <a:latin typeface="Georgia Ref" pitchFamily="18" charset="0"/>
            </a:endParaRPr>
          </a:p>
        </p:txBody>
      </p:sp>
      <p:sp>
        <p:nvSpPr>
          <p:cNvPr id="8" name="Textfeld 7"/>
          <p:cNvSpPr txBox="1"/>
          <p:nvPr/>
        </p:nvSpPr>
        <p:spPr>
          <a:xfrm>
            <a:off x="1259632" y="4653136"/>
            <a:ext cx="7560840" cy="1661993"/>
          </a:xfrm>
          <a:prstGeom prst="rect">
            <a:avLst/>
          </a:prstGeom>
          <a:noFill/>
        </p:spPr>
        <p:txBody>
          <a:bodyPr wrap="square">
            <a:spAutoFit/>
          </a:bodyPr>
          <a:lstStyle/>
          <a:p>
            <a:pPr marL="457200" indent="-457200">
              <a:buFontTx/>
              <a:buAutoNum type="arabicPeriod"/>
              <a:defRPr/>
            </a:pPr>
            <a:r>
              <a:rPr lang="de-DE" sz="2800" dirty="0">
                <a:solidFill>
                  <a:schemeClr val="tx1">
                    <a:lumMod val="95000"/>
                  </a:schemeClr>
                </a:solidFill>
              </a:rPr>
              <a:t>Mayer Helmuth                </a:t>
            </a:r>
            <a:r>
              <a:rPr lang="de-DE" sz="2400" dirty="0">
                <a:solidFill>
                  <a:schemeClr val="tx1">
                    <a:lumMod val="95000"/>
                  </a:schemeClr>
                </a:solidFill>
              </a:rPr>
              <a:t>251 Punkte  </a:t>
            </a:r>
          </a:p>
          <a:p>
            <a:pPr marL="457200" indent="-457200">
              <a:buFontTx/>
              <a:buAutoNum type="arabicPeriod"/>
              <a:defRPr/>
            </a:pPr>
            <a:r>
              <a:rPr lang="de-DE" sz="2800" dirty="0" err="1">
                <a:solidFill>
                  <a:schemeClr val="tx1">
                    <a:lumMod val="95000"/>
                  </a:schemeClr>
                </a:solidFill>
              </a:rPr>
              <a:t>Dorrer</a:t>
            </a:r>
            <a:r>
              <a:rPr lang="de-DE" sz="2800" dirty="0">
                <a:solidFill>
                  <a:schemeClr val="tx1">
                    <a:lumMod val="95000"/>
                  </a:schemeClr>
                </a:solidFill>
              </a:rPr>
              <a:t> Fritz                     232</a:t>
            </a:r>
            <a:r>
              <a:rPr lang="de-DE" sz="2400" dirty="0">
                <a:solidFill>
                  <a:schemeClr val="tx1">
                    <a:lumMod val="95000"/>
                  </a:schemeClr>
                </a:solidFill>
              </a:rPr>
              <a:t> Punkte</a:t>
            </a:r>
          </a:p>
          <a:p>
            <a:pPr>
              <a:defRPr/>
            </a:pPr>
            <a:r>
              <a:rPr lang="de-DE" sz="2800" dirty="0">
                <a:solidFill>
                  <a:srgbClr val="FF0000"/>
                </a:solidFill>
              </a:rPr>
              <a:t>		</a:t>
            </a:r>
          </a:p>
          <a:p>
            <a:pPr marL="457200" indent="-457200">
              <a:defRPr/>
            </a:pPr>
            <a:r>
              <a:rPr lang="de-DE" dirty="0">
                <a:solidFill>
                  <a:srgbClr val="0033CC"/>
                </a:solidFill>
              </a:rPr>
              <a:t>	</a:t>
            </a:r>
            <a:endParaRPr lang="de-DE" dirty="0">
              <a:solidFill>
                <a:schemeClr val="tx1"/>
              </a:solidFill>
            </a:endParaRPr>
          </a:p>
        </p:txBody>
      </p:sp>
      <p:pic>
        <p:nvPicPr>
          <p:cNvPr id="3" name="Grafik 2" descr="Ein Bild, das draußen, Person, Baum, Mann enthält.&#10;&#10;Automatisch generierte Beschreibung">
            <a:extLst>
              <a:ext uri="{FF2B5EF4-FFF2-40B4-BE49-F238E27FC236}">
                <a16:creationId xmlns:a16="http://schemas.microsoft.com/office/drawing/2014/main" id="{9925E86B-DB90-4D1B-AEAB-BCDDBDFD1A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4068" y="2204864"/>
            <a:ext cx="2160270" cy="19507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Grafik 5" descr="Ein Bild, das Text enthält.&#10;&#10;Automatisch generierte Beschreibung">
            <a:extLst>
              <a:ext uri="{FF2B5EF4-FFF2-40B4-BE49-F238E27FC236}">
                <a16:creationId xmlns:a16="http://schemas.microsoft.com/office/drawing/2014/main" id="{EB287C4D-B69A-40C1-B811-9DB34914FD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368" y="2492896"/>
            <a:ext cx="2181565" cy="126144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95536" y="116632"/>
            <a:ext cx="8352928" cy="2671756"/>
          </a:xfrm>
        </p:spPr>
        <p:txBody>
          <a:bodyPr anchor="t">
            <a:normAutofit/>
          </a:bodyPr>
          <a:lstStyle/>
          <a:p>
            <a:pPr algn="ctr">
              <a:spcBef>
                <a:spcPct val="50000"/>
              </a:spcBef>
              <a:defRPr/>
            </a:pPr>
            <a:r>
              <a:rPr lang="de-DE" dirty="0">
                <a:latin typeface="Georgia Pro" panose="02040502050405020303" pitchFamily="18" charset="0"/>
              </a:rPr>
              <a:t>Die drei besten Clubnettospieler </a:t>
            </a:r>
            <a:endParaRPr lang="de-DE" sz="4900" dirty="0">
              <a:solidFill>
                <a:schemeClr val="accent1">
                  <a:lumMod val="75000"/>
                </a:schemeClr>
              </a:solidFill>
              <a:effectLst>
                <a:outerShdw blurRad="38100" dist="38100" dir="2700000" algn="tl">
                  <a:srgbClr val="000000">
                    <a:alpha val="43137"/>
                  </a:srgbClr>
                </a:outerShdw>
              </a:effectLst>
              <a:latin typeface="Georgia Ref" pitchFamily="18" charset="0"/>
            </a:endParaRPr>
          </a:p>
        </p:txBody>
      </p:sp>
      <p:sp>
        <p:nvSpPr>
          <p:cNvPr id="8" name="Textfeld 7"/>
          <p:cNvSpPr txBox="1"/>
          <p:nvPr/>
        </p:nvSpPr>
        <p:spPr>
          <a:xfrm>
            <a:off x="647564" y="4581128"/>
            <a:ext cx="7848872" cy="1661993"/>
          </a:xfrm>
          <a:prstGeom prst="rect">
            <a:avLst/>
          </a:prstGeom>
          <a:noFill/>
        </p:spPr>
        <p:txBody>
          <a:bodyPr wrap="square">
            <a:spAutoFit/>
          </a:bodyPr>
          <a:lstStyle/>
          <a:p>
            <a:pPr marL="457200" indent="-457200">
              <a:buFontTx/>
              <a:buAutoNum type="arabicPeriod"/>
              <a:defRPr/>
            </a:pPr>
            <a:r>
              <a:rPr lang="de-DE" sz="2800" dirty="0">
                <a:solidFill>
                  <a:schemeClr val="tx1">
                    <a:lumMod val="95000"/>
                  </a:schemeClr>
                </a:solidFill>
              </a:rPr>
              <a:t>Adams David	                        243 Punkte</a:t>
            </a:r>
          </a:p>
          <a:p>
            <a:pPr marL="457200" indent="-457200">
              <a:buFontTx/>
              <a:buAutoNum type="arabicPeriod"/>
              <a:defRPr/>
            </a:pPr>
            <a:r>
              <a:rPr lang="de-DE" sz="2800" dirty="0">
                <a:solidFill>
                  <a:schemeClr val="tx1">
                    <a:lumMod val="95000"/>
                  </a:schemeClr>
                </a:solidFill>
              </a:rPr>
              <a:t>Fankhauser Josef                    234 Punkte</a:t>
            </a:r>
          </a:p>
          <a:p>
            <a:pPr>
              <a:defRPr/>
            </a:pPr>
            <a:r>
              <a:rPr lang="de-DE" sz="2800" dirty="0">
                <a:solidFill>
                  <a:schemeClr val="tx1">
                    <a:lumMod val="95000"/>
                  </a:schemeClr>
                </a:solidFill>
              </a:rPr>
              <a:t>3. Hartl Franz  						   233  Punkte</a:t>
            </a:r>
          </a:p>
          <a:p>
            <a:pPr marL="457200" indent="-457200">
              <a:defRPr/>
            </a:pPr>
            <a:endParaRPr lang="de-DE" dirty="0">
              <a:solidFill>
                <a:schemeClr val="tx1"/>
              </a:solidFill>
            </a:endParaRP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2348880"/>
            <a:ext cx="1440000" cy="1440000"/>
          </a:xfrm>
          <a:prstGeom prst="rect">
            <a:avLst/>
          </a:prstGeom>
          <a:ln>
            <a:solidFill>
              <a:srgbClr val="2119BD"/>
            </a:solidFill>
          </a:ln>
        </p:spPr>
      </p:pic>
      <p:pic>
        <p:nvPicPr>
          <p:cNvPr id="4" name="Grafik 3" descr="Ein Bild, das Baum, Gras, draußen, Person enthält.&#10;&#10;Automatisch generierte Beschreibung">
            <a:extLst>
              <a:ext uri="{FF2B5EF4-FFF2-40B4-BE49-F238E27FC236}">
                <a16:creationId xmlns:a16="http://schemas.microsoft.com/office/drawing/2014/main" id="{6F24E18A-5171-465E-83ED-C2B751A91D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2317656"/>
            <a:ext cx="1823947" cy="1800000"/>
          </a:xfrm>
          <a:prstGeom prst="ellipse">
            <a:avLst/>
          </a:prstGeom>
          <a:ln w="63500" cap="rnd">
            <a:solidFill>
              <a:srgbClr val="729D5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3961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836952" y="332656"/>
            <a:ext cx="6183320" cy="2140290"/>
          </a:xfrm>
        </p:spPr>
        <p:txBody>
          <a:bodyPr anchor="t">
            <a:normAutofit/>
          </a:bodyPr>
          <a:lstStyle/>
          <a:p>
            <a:pPr>
              <a:spcBef>
                <a:spcPct val="50000"/>
              </a:spcBef>
              <a:defRPr/>
            </a:pPr>
            <a:r>
              <a:rPr lang="de-DE" dirty="0">
                <a:latin typeface="Georgia Pro" panose="02040502050405020303" pitchFamily="18" charset="0"/>
              </a:rPr>
              <a:t>Die drei besten Clubnettospieler </a:t>
            </a:r>
            <a:endParaRPr lang="de-DE" sz="4900" dirty="0">
              <a:solidFill>
                <a:schemeClr val="accent1">
                  <a:lumMod val="75000"/>
                </a:schemeClr>
              </a:solidFill>
              <a:effectLst>
                <a:outerShdw blurRad="38100" dist="38100" dir="2700000" algn="tl">
                  <a:srgbClr val="000000">
                    <a:alpha val="43137"/>
                  </a:srgbClr>
                </a:outerShdw>
              </a:effectLst>
              <a:latin typeface="Georgia Ref" pitchFamily="18" charset="0"/>
            </a:endParaRPr>
          </a:p>
        </p:txBody>
      </p:sp>
      <p:sp>
        <p:nvSpPr>
          <p:cNvPr id="8" name="Textfeld 7"/>
          <p:cNvSpPr txBox="1"/>
          <p:nvPr/>
        </p:nvSpPr>
        <p:spPr>
          <a:xfrm>
            <a:off x="1691680" y="4500570"/>
            <a:ext cx="6696744" cy="1323439"/>
          </a:xfrm>
          <a:prstGeom prst="rect">
            <a:avLst/>
          </a:prstGeom>
          <a:noFill/>
        </p:spPr>
        <p:txBody>
          <a:bodyPr wrap="square">
            <a:spAutoFit/>
          </a:bodyPr>
          <a:lstStyle/>
          <a:p>
            <a:pPr marL="457200" indent="-457200">
              <a:buFontTx/>
              <a:buAutoNum type="arabicPeriod"/>
              <a:defRPr/>
            </a:pPr>
            <a:r>
              <a:rPr lang="de-DE" sz="2800" dirty="0">
                <a:solidFill>
                  <a:schemeClr val="tx1">
                    <a:lumMod val="95000"/>
                  </a:schemeClr>
                </a:solidFill>
              </a:rPr>
              <a:t>Stricker Alfred 	    			</a:t>
            </a:r>
            <a:r>
              <a:rPr lang="de-DE" sz="2400" dirty="0">
                <a:solidFill>
                  <a:schemeClr val="tx1">
                    <a:lumMod val="95000"/>
                  </a:schemeClr>
                </a:solidFill>
              </a:rPr>
              <a:t>231 Punkte</a:t>
            </a:r>
          </a:p>
          <a:p>
            <a:pPr marL="457200" indent="-457200">
              <a:buFontTx/>
              <a:buAutoNum type="arabicPeriod"/>
              <a:defRPr/>
            </a:pPr>
            <a:r>
              <a:rPr lang="de-DE" sz="2400" dirty="0">
                <a:solidFill>
                  <a:schemeClr val="tx1">
                    <a:lumMod val="95000"/>
                  </a:schemeClr>
                </a:solidFill>
              </a:rPr>
              <a:t>Wacker Johann	                    224 Punkte</a:t>
            </a:r>
          </a:p>
          <a:p>
            <a:pPr>
              <a:defRPr/>
            </a:pPr>
            <a:r>
              <a:rPr lang="de-DE" sz="2400" dirty="0">
                <a:solidFill>
                  <a:schemeClr val="tx1">
                    <a:lumMod val="95000"/>
                  </a:schemeClr>
                </a:solidFill>
              </a:rPr>
              <a:t>2.  Hofherr Rigobert 				224 Punkte</a:t>
            </a:r>
            <a:r>
              <a:rPr lang="de-DE" sz="2800" dirty="0">
                <a:solidFill>
                  <a:schemeClr val="tx1">
                    <a:lumMod val="95000"/>
                  </a:schemeClr>
                </a:solidFill>
              </a:rPr>
              <a:t>	</a:t>
            </a:r>
            <a:endParaRPr lang="de-DE" dirty="0">
              <a:solidFill>
                <a:schemeClr val="tx1">
                  <a:lumMod val="95000"/>
                </a:schemeClr>
              </a:solidFill>
            </a:endParaRPr>
          </a:p>
        </p:txBody>
      </p:sp>
      <p:pic>
        <p:nvPicPr>
          <p:cNvPr id="29702" name="Grafik 9" descr="Logo zugspitzgolf.jpg"/>
          <p:cNvPicPr>
            <a:picLocks noChangeAspect="1"/>
          </p:cNvPicPr>
          <p:nvPr/>
        </p:nvPicPr>
        <p:blipFill>
          <a:blip r:embed="rId2" cstate="print"/>
          <a:srcRect/>
          <a:stretch>
            <a:fillRect/>
          </a:stretch>
        </p:blipFill>
        <p:spPr bwMode="auto">
          <a:xfrm>
            <a:off x="2339752" y="2493056"/>
            <a:ext cx="1469647" cy="1440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 name="Grafik 2" descr="Ein Bild, das Baum, Person, draußen, Gras enthält.&#10;&#10;Automatisch generierte Beschreibung">
            <a:extLst>
              <a:ext uri="{FF2B5EF4-FFF2-40B4-BE49-F238E27FC236}">
                <a16:creationId xmlns:a16="http://schemas.microsoft.com/office/drawing/2014/main" id="{0F1598F4-582E-4B09-BDB6-D280907F61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2313056"/>
            <a:ext cx="1800000" cy="18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Golfclub-Display_2013-473x1024 (1).jpg"/>
          <p:cNvPicPr>
            <a:picLocks noChangeAspect="1"/>
          </p:cNvPicPr>
          <p:nvPr/>
        </p:nvPicPr>
        <p:blipFill>
          <a:blip r:embed="rId2" cstate="print"/>
          <a:stretch>
            <a:fillRect/>
          </a:stretch>
        </p:blipFill>
        <p:spPr>
          <a:xfrm>
            <a:off x="395536" y="1124744"/>
            <a:ext cx="2175992" cy="4710815"/>
          </a:xfrm>
          <a:prstGeom prst="rect">
            <a:avLst/>
          </a:prstGeom>
        </p:spPr>
      </p:pic>
      <p:sp useBgFill="1">
        <p:nvSpPr>
          <p:cNvPr id="2050" name="Rectangle 2"/>
          <p:cNvSpPr>
            <a:spLocks noGrp="1" noChangeArrowheads="1"/>
          </p:cNvSpPr>
          <p:nvPr>
            <p:ph type="ctrTitle"/>
          </p:nvPr>
        </p:nvSpPr>
        <p:spPr>
          <a:xfrm>
            <a:off x="2987824" y="1340768"/>
            <a:ext cx="4661439" cy="2636912"/>
          </a:xfrm>
        </p:spPr>
        <p:txBody>
          <a:bodyPr anchor="t">
            <a:noAutofit/>
          </a:bodyPr>
          <a:lstStyle/>
          <a:p>
            <a:pPr algn="ctr">
              <a:spcBef>
                <a:spcPct val="50000"/>
              </a:spcBef>
              <a:defRPr/>
            </a:pPr>
            <a:br>
              <a:rPr lang="de-DE" sz="4000" dirty="0">
                <a:solidFill>
                  <a:schemeClr val="bg1"/>
                </a:solidFill>
                <a:latin typeface="Georgia Ref" pitchFamily="18" charset="0"/>
              </a:rPr>
            </a:br>
            <a:r>
              <a:rPr lang="de-DE" sz="4000" dirty="0">
                <a:solidFill>
                  <a:srgbClr val="699841"/>
                </a:solidFill>
                <a:latin typeface="Georgia Pro" panose="02040502050405020303" pitchFamily="18" charset="0"/>
              </a:rPr>
              <a:t>Die besten Nettospieler pro Gruppe</a:t>
            </a:r>
            <a:endParaRPr lang="de-DE" sz="4000" dirty="0">
              <a:solidFill>
                <a:srgbClr val="699841"/>
              </a:solidFill>
              <a:effectLst/>
              <a:latin typeface="Georgia Ref"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3DEC77-BED9-42DB-9149-E199143C2866}"/>
              </a:ext>
            </a:extLst>
          </p:cNvPr>
          <p:cNvSpPr>
            <a:spLocks noGrp="1"/>
          </p:cNvSpPr>
          <p:nvPr>
            <p:ph type="title"/>
          </p:nvPr>
        </p:nvSpPr>
        <p:spPr>
          <a:xfrm>
            <a:off x="251520" y="116632"/>
            <a:ext cx="6840760" cy="1524000"/>
          </a:xfrm>
        </p:spPr>
        <p:txBody>
          <a:bodyPr>
            <a:normAutofit/>
          </a:bodyPr>
          <a:lstStyle/>
          <a:p>
            <a:pPr algn="ctr"/>
            <a:r>
              <a:rPr lang="de-DE" dirty="0">
                <a:latin typeface="Georgia Pro" panose="02040502050405020303" pitchFamily="18" charset="0"/>
              </a:rPr>
              <a:t>Die zwei besten Nettospieler		der Gruppe 50 - 59</a:t>
            </a:r>
            <a:endParaRPr lang="de-AT" dirty="0"/>
          </a:p>
        </p:txBody>
      </p:sp>
      <p:sp>
        <p:nvSpPr>
          <p:cNvPr id="5" name="Textfeld 4">
            <a:extLst>
              <a:ext uri="{FF2B5EF4-FFF2-40B4-BE49-F238E27FC236}">
                <a16:creationId xmlns:a16="http://schemas.microsoft.com/office/drawing/2014/main" id="{86B43E32-126F-4FC5-836E-69C506BE5071}"/>
              </a:ext>
            </a:extLst>
          </p:cNvPr>
          <p:cNvSpPr txBox="1"/>
          <p:nvPr/>
        </p:nvSpPr>
        <p:spPr>
          <a:xfrm>
            <a:off x="472404" y="3421145"/>
            <a:ext cx="8113118" cy="1631216"/>
          </a:xfrm>
          <a:prstGeom prst="rect">
            <a:avLst/>
          </a:prstGeom>
          <a:noFill/>
        </p:spPr>
        <p:txBody>
          <a:bodyPr wrap="none" rtlCol="0">
            <a:spAutoFit/>
          </a:bodyPr>
          <a:lstStyle/>
          <a:p>
            <a:endParaRPr lang="de-AT" sz="2000" dirty="0">
              <a:solidFill>
                <a:srgbClr val="FFC000"/>
              </a:solidFill>
            </a:endParaRPr>
          </a:p>
          <a:p>
            <a:pPr marL="342900" indent="-342900">
              <a:buAutoNum type="arabicPeriod"/>
            </a:pPr>
            <a:r>
              <a:rPr lang="de-AT" sz="2000" dirty="0">
                <a:solidFill>
                  <a:schemeClr val="tx1">
                    <a:lumMod val="75000"/>
                  </a:schemeClr>
                </a:solidFill>
              </a:rPr>
              <a:t>KOLLER BERNHARD	      GC. KAISERWINKL			239 PUNKTE</a:t>
            </a:r>
            <a:endParaRPr lang="de-AT" sz="2000" dirty="0">
              <a:solidFill>
                <a:schemeClr val="accent5">
                  <a:lumMod val="60000"/>
                  <a:lumOff val="40000"/>
                </a:schemeClr>
              </a:solidFill>
            </a:endParaRPr>
          </a:p>
          <a:p>
            <a:pPr marL="342900" indent="-342900">
              <a:buAutoNum type="arabicPeriod"/>
            </a:pPr>
            <a:r>
              <a:rPr lang="de-AT" sz="2000" dirty="0"/>
              <a:t>Hartl Franz 				GC. Zillertal </a:t>
            </a:r>
            <a:r>
              <a:rPr lang="de-AT" sz="2000" dirty="0" err="1"/>
              <a:t>Uderns</a:t>
            </a:r>
            <a:r>
              <a:rPr lang="de-AT" sz="2000" dirty="0"/>
              <a:t>            233 PUNKTE</a:t>
            </a:r>
          </a:p>
          <a:p>
            <a:pPr marL="342900" indent="-342900">
              <a:buAutoNum type="arabicPeriod"/>
            </a:pPr>
            <a:r>
              <a:rPr lang="de-AT" sz="2000" dirty="0"/>
              <a:t>Lechner Peter		      GC. </a:t>
            </a:r>
            <a:r>
              <a:rPr lang="de-AT" sz="2000" dirty="0" err="1"/>
              <a:t>Mieminger</a:t>
            </a:r>
            <a:r>
              <a:rPr lang="de-AT" sz="2000" dirty="0"/>
              <a:t> Plateau		227 PUNKTE </a:t>
            </a:r>
          </a:p>
          <a:p>
            <a:r>
              <a:rPr lang="de-AT" sz="2000" dirty="0"/>
              <a:t>	</a:t>
            </a:r>
          </a:p>
        </p:txBody>
      </p:sp>
      <p:pic>
        <p:nvPicPr>
          <p:cNvPr id="4" name="Grafik 3" descr="Ein Bild, das Text enthält.&#10;&#10;Automatisch generierte Beschreibung">
            <a:extLst>
              <a:ext uri="{FF2B5EF4-FFF2-40B4-BE49-F238E27FC236}">
                <a16:creationId xmlns:a16="http://schemas.microsoft.com/office/drawing/2014/main" id="{96733B01-28DE-4175-83F4-57E568989F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1787720"/>
            <a:ext cx="1500268" cy="1425255"/>
          </a:xfrm>
          <a:prstGeom prst="rect">
            <a:avLst/>
          </a:prstGeom>
        </p:spPr>
      </p:pic>
      <p:pic>
        <p:nvPicPr>
          <p:cNvPr id="8" name="Grafik 7">
            <a:extLst>
              <a:ext uri="{FF2B5EF4-FFF2-40B4-BE49-F238E27FC236}">
                <a16:creationId xmlns:a16="http://schemas.microsoft.com/office/drawing/2014/main" id="{9FA736D3-E9D9-4CDA-BD1D-5FBEA9D31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3599" y="1865946"/>
            <a:ext cx="2262857" cy="1188000"/>
          </a:xfrm>
          <a:prstGeom prst="rect">
            <a:avLst/>
          </a:prstGeom>
        </p:spPr>
      </p:pic>
      <p:pic>
        <p:nvPicPr>
          <p:cNvPr id="6" name="Grafik 5" descr="Ein Bild, das Baum, Mann, draußen, Person enthält.&#10;&#10;Automatisch generierte Beschreibung">
            <a:extLst>
              <a:ext uri="{FF2B5EF4-FFF2-40B4-BE49-F238E27FC236}">
                <a16:creationId xmlns:a16="http://schemas.microsoft.com/office/drawing/2014/main" id="{A0FD524E-57BE-459D-9E8E-3568822CE5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826" y="4744584"/>
            <a:ext cx="1254425"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Grafik 8" descr="Ein Bild, das Person, Gras, draußen, Mann enthält.&#10;&#10;Automatisch generierte Beschreibung">
            <a:extLst>
              <a:ext uri="{FF2B5EF4-FFF2-40B4-BE49-F238E27FC236}">
                <a16:creationId xmlns:a16="http://schemas.microsoft.com/office/drawing/2014/main" id="{FF37940E-FD24-4BC9-8525-9276214242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8769" y="4777633"/>
            <a:ext cx="1132516"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Grafik 6" descr="Ein Bild, das Text, Waffe enthält.&#10;&#10;Automatisch generierte Beschreibung">
            <a:extLst>
              <a:ext uri="{FF2B5EF4-FFF2-40B4-BE49-F238E27FC236}">
                <a16:creationId xmlns:a16="http://schemas.microsoft.com/office/drawing/2014/main" id="{F586C078-2E9C-4465-A48B-EC04B0E8ED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4229" y="1787720"/>
            <a:ext cx="1905000" cy="1905000"/>
          </a:xfrm>
          <a:prstGeom prst="rect">
            <a:avLst/>
          </a:prstGeom>
        </p:spPr>
      </p:pic>
      <p:pic>
        <p:nvPicPr>
          <p:cNvPr id="11" name="Grafik 10" descr="Ein Bild, das Baum, draußen, Person enthält.&#10;&#10;Automatisch generierte Beschreibung">
            <a:extLst>
              <a:ext uri="{FF2B5EF4-FFF2-40B4-BE49-F238E27FC236}">
                <a16:creationId xmlns:a16="http://schemas.microsoft.com/office/drawing/2014/main" id="{2C52DF05-84AA-4E08-A4CA-EDD256FAAE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46425" y="4797152"/>
            <a:ext cx="1026667"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5097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375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3750" fill="hold"/>
                                        <p:tgtEl>
                                          <p:spTgt spid="5">
                                            <p:txEl>
                                              <p:pRg st="1" end="1"/>
                                            </p:txEl>
                                          </p:spTgt>
                                        </p:tgtEl>
                                        <p:attrNameLst>
                                          <p:attrName>ppt_h</p:attrName>
                                        </p:attrNameLst>
                                      </p:cBhvr>
                                      <p:tavLst>
                                        <p:tav tm="0">
                                          <p:val>
                                            <p:fltVal val="0"/>
                                          </p:val>
                                        </p:tav>
                                        <p:tav tm="100000">
                                          <p:val>
                                            <p:strVal val="#ppt_h"/>
                                          </p:val>
                                        </p:tav>
                                      </p:tavLst>
                                    </p:anim>
                                    <p:anim calcmode="lin" valueType="num">
                                      <p:cBhvr>
                                        <p:cTn id="9" dur="3750" fill="hold"/>
                                        <p:tgtEl>
                                          <p:spTgt spid="5">
                                            <p:txEl>
                                              <p:pRg st="1" end="1"/>
                                            </p:txEl>
                                          </p:spTgt>
                                        </p:tgtEl>
                                        <p:attrNameLst>
                                          <p:attrName>style.rotation</p:attrName>
                                        </p:attrNameLst>
                                      </p:cBhvr>
                                      <p:tavLst>
                                        <p:tav tm="0">
                                          <p:val>
                                            <p:fltVal val="360"/>
                                          </p:val>
                                        </p:tav>
                                        <p:tav tm="100000">
                                          <p:val>
                                            <p:fltVal val="0"/>
                                          </p:val>
                                        </p:tav>
                                      </p:tavLst>
                                    </p:anim>
                                    <p:animEffect transition="in" filter="fade">
                                      <p:cBhvr>
                                        <p:cTn id="10" dur="3750"/>
                                        <p:tgtEl>
                                          <p:spTgt spid="5">
                                            <p:txEl>
                                              <p:pRg st="1" end="1"/>
                                            </p:txEl>
                                          </p:spTgt>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p:cTn id="13" dur="3750" fill="hold"/>
                                        <p:tgtEl>
                                          <p:spTgt spid="5">
                                            <p:txEl>
                                              <p:pRg st="2" end="2"/>
                                            </p:txEl>
                                          </p:spTgt>
                                        </p:tgtEl>
                                        <p:attrNameLst>
                                          <p:attrName>ppt_w</p:attrName>
                                        </p:attrNameLst>
                                      </p:cBhvr>
                                      <p:tavLst>
                                        <p:tav tm="0">
                                          <p:val>
                                            <p:fltVal val="0"/>
                                          </p:val>
                                        </p:tav>
                                        <p:tav tm="100000">
                                          <p:val>
                                            <p:strVal val="#ppt_w"/>
                                          </p:val>
                                        </p:tav>
                                      </p:tavLst>
                                    </p:anim>
                                    <p:anim calcmode="lin" valueType="num">
                                      <p:cBhvr>
                                        <p:cTn id="14" dur="3750" fill="hold"/>
                                        <p:tgtEl>
                                          <p:spTgt spid="5">
                                            <p:txEl>
                                              <p:pRg st="2" end="2"/>
                                            </p:txEl>
                                          </p:spTgt>
                                        </p:tgtEl>
                                        <p:attrNameLst>
                                          <p:attrName>ppt_h</p:attrName>
                                        </p:attrNameLst>
                                      </p:cBhvr>
                                      <p:tavLst>
                                        <p:tav tm="0">
                                          <p:val>
                                            <p:fltVal val="0"/>
                                          </p:val>
                                        </p:tav>
                                        <p:tav tm="100000">
                                          <p:val>
                                            <p:strVal val="#ppt_h"/>
                                          </p:val>
                                        </p:tav>
                                      </p:tavLst>
                                    </p:anim>
                                    <p:anim calcmode="lin" valueType="num">
                                      <p:cBhvr>
                                        <p:cTn id="15" dur="3750" fill="hold"/>
                                        <p:tgtEl>
                                          <p:spTgt spid="5">
                                            <p:txEl>
                                              <p:pRg st="2" end="2"/>
                                            </p:txEl>
                                          </p:spTgt>
                                        </p:tgtEl>
                                        <p:attrNameLst>
                                          <p:attrName>style.rotation</p:attrName>
                                        </p:attrNameLst>
                                      </p:cBhvr>
                                      <p:tavLst>
                                        <p:tav tm="0">
                                          <p:val>
                                            <p:fltVal val="360"/>
                                          </p:val>
                                        </p:tav>
                                        <p:tav tm="100000">
                                          <p:val>
                                            <p:fltVal val="0"/>
                                          </p:val>
                                        </p:tav>
                                      </p:tavLst>
                                    </p:anim>
                                    <p:animEffect transition="in" filter="fade">
                                      <p:cBhvr>
                                        <p:cTn id="16" dur="3750"/>
                                        <p:tgtEl>
                                          <p:spTgt spid="5">
                                            <p:txEl>
                                              <p:pRg st="2" end="2"/>
                                            </p:txEl>
                                          </p:spTgt>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p:cTn id="19" dur="3750" fill="hold"/>
                                        <p:tgtEl>
                                          <p:spTgt spid="5">
                                            <p:txEl>
                                              <p:pRg st="3" end="3"/>
                                            </p:txEl>
                                          </p:spTgt>
                                        </p:tgtEl>
                                        <p:attrNameLst>
                                          <p:attrName>ppt_w</p:attrName>
                                        </p:attrNameLst>
                                      </p:cBhvr>
                                      <p:tavLst>
                                        <p:tav tm="0">
                                          <p:val>
                                            <p:fltVal val="0"/>
                                          </p:val>
                                        </p:tav>
                                        <p:tav tm="100000">
                                          <p:val>
                                            <p:strVal val="#ppt_w"/>
                                          </p:val>
                                        </p:tav>
                                      </p:tavLst>
                                    </p:anim>
                                    <p:anim calcmode="lin" valueType="num">
                                      <p:cBhvr>
                                        <p:cTn id="20" dur="3750" fill="hold"/>
                                        <p:tgtEl>
                                          <p:spTgt spid="5">
                                            <p:txEl>
                                              <p:pRg st="3" end="3"/>
                                            </p:txEl>
                                          </p:spTgt>
                                        </p:tgtEl>
                                        <p:attrNameLst>
                                          <p:attrName>ppt_h</p:attrName>
                                        </p:attrNameLst>
                                      </p:cBhvr>
                                      <p:tavLst>
                                        <p:tav tm="0">
                                          <p:val>
                                            <p:fltVal val="0"/>
                                          </p:val>
                                        </p:tav>
                                        <p:tav tm="100000">
                                          <p:val>
                                            <p:strVal val="#ppt_h"/>
                                          </p:val>
                                        </p:tav>
                                      </p:tavLst>
                                    </p:anim>
                                    <p:anim calcmode="lin" valueType="num">
                                      <p:cBhvr>
                                        <p:cTn id="21" dur="3750" fill="hold"/>
                                        <p:tgtEl>
                                          <p:spTgt spid="5">
                                            <p:txEl>
                                              <p:pRg st="3" end="3"/>
                                            </p:txEl>
                                          </p:spTgt>
                                        </p:tgtEl>
                                        <p:attrNameLst>
                                          <p:attrName>style.rotation</p:attrName>
                                        </p:attrNameLst>
                                      </p:cBhvr>
                                      <p:tavLst>
                                        <p:tav tm="0">
                                          <p:val>
                                            <p:fltVal val="360"/>
                                          </p:val>
                                        </p:tav>
                                        <p:tav tm="100000">
                                          <p:val>
                                            <p:fltVal val="0"/>
                                          </p:val>
                                        </p:tav>
                                      </p:tavLst>
                                    </p:anim>
                                    <p:animEffect transition="in" filter="fade">
                                      <p:cBhvr>
                                        <p:cTn id="22" dur="3750"/>
                                        <p:tgtEl>
                                          <p:spTgt spid="5">
                                            <p:txEl>
                                              <p:pRg st="3" end="3"/>
                                            </p:txEl>
                                          </p:spTgt>
                                        </p:tgtEl>
                                      </p:cBhvr>
                                    </p:animEffect>
                                  </p:childTnLst>
                                </p:cTn>
                              </p:par>
                              <p:par>
                                <p:cTn id="23" presetID="49" presetClass="entr" presetSubtype="0" decel="100000" fill="hold" grpId="0"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p:cTn id="25" dur="3750" fill="hold"/>
                                        <p:tgtEl>
                                          <p:spTgt spid="5">
                                            <p:txEl>
                                              <p:pRg st="4" end="4"/>
                                            </p:txEl>
                                          </p:spTgt>
                                        </p:tgtEl>
                                        <p:attrNameLst>
                                          <p:attrName>ppt_w</p:attrName>
                                        </p:attrNameLst>
                                      </p:cBhvr>
                                      <p:tavLst>
                                        <p:tav tm="0">
                                          <p:val>
                                            <p:fltVal val="0"/>
                                          </p:val>
                                        </p:tav>
                                        <p:tav tm="100000">
                                          <p:val>
                                            <p:strVal val="#ppt_w"/>
                                          </p:val>
                                        </p:tav>
                                      </p:tavLst>
                                    </p:anim>
                                    <p:anim calcmode="lin" valueType="num">
                                      <p:cBhvr>
                                        <p:cTn id="26" dur="3750" fill="hold"/>
                                        <p:tgtEl>
                                          <p:spTgt spid="5">
                                            <p:txEl>
                                              <p:pRg st="4" end="4"/>
                                            </p:txEl>
                                          </p:spTgt>
                                        </p:tgtEl>
                                        <p:attrNameLst>
                                          <p:attrName>ppt_h</p:attrName>
                                        </p:attrNameLst>
                                      </p:cBhvr>
                                      <p:tavLst>
                                        <p:tav tm="0">
                                          <p:val>
                                            <p:fltVal val="0"/>
                                          </p:val>
                                        </p:tav>
                                        <p:tav tm="100000">
                                          <p:val>
                                            <p:strVal val="#ppt_h"/>
                                          </p:val>
                                        </p:tav>
                                      </p:tavLst>
                                    </p:anim>
                                    <p:anim calcmode="lin" valueType="num">
                                      <p:cBhvr>
                                        <p:cTn id="27" dur="3750" fill="hold"/>
                                        <p:tgtEl>
                                          <p:spTgt spid="5">
                                            <p:txEl>
                                              <p:pRg st="4" end="4"/>
                                            </p:txEl>
                                          </p:spTgt>
                                        </p:tgtEl>
                                        <p:attrNameLst>
                                          <p:attrName>style.rotation</p:attrName>
                                        </p:attrNameLst>
                                      </p:cBhvr>
                                      <p:tavLst>
                                        <p:tav tm="0">
                                          <p:val>
                                            <p:fltVal val="360"/>
                                          </p:val>
                                        </p:tav>
                                        <p:tav tm="100000">
                                          <p:val>
                                            <p:fltVal val="0"/>
                                          </p:val>
                                        </p:tav>
                                      </p:tavLst>
                                    </p:anim>
                                    <p:animEffect transition="in" filter="fade">
                                      <p:cBhvr>
                                        <p:cTn id="28" dur="3750"/>
                                        <p:tgtEl>
                                          <p:spTgt spid="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1000" fill="hold"/>
                                        <p:tgtEl>
                                          <p:spTgt spid="4"/>
                                        </p:tgtEl>
                                        <p:attrNameLst>
                                          <p:attrName>ppt_w</p:attrName>
                                        </p:attrNameLst>
                                      </p:cBhvr>
                                      <p:tavLst>
                                        <p:tav tm="0">
                                          <p:val>
                                            <p:fltVal val="0"/>
                                          </p:val>
                                        </p:tav>
                                        <p:tav tm="100000">
                                          <p:val>
                                            <p:strVal val="#ppt_w"/>
                                          </p:val>
                                        </p:tav>
                                      </p:tavLst>
                                    </p:anim>
                                    <p:anim calcmode="lin" valueType="num">
                                      <p:cBhvr>
                                        <p:cTn id="34" dur="1000" fill="hold"/>
                                        <p:tgtEl>
                                          <p:spTgt spid="4"/>
                                        </p:tgtEl>
                                        <p:attrNameLst>
                                          <p:attrName>ppt_h</p:attrName>
                                        </p:attrNameLst>
                                      </p:cBhvr>
                                      <p:tavLst>
                                        <p:tav tm="0">
                                          <p:val>
                                            <p:fltVal val="0"/>
                                          </p:val>
                                        </p:tav>
                                        <p:tav tm="100000">
                                          <p:val>
                                            <p:strVal val="#ppt_h"/>
                                          </p:val>
                                        </p:tav>
                                      </p:tavLst>
                                    </p:anim>
                                    <p:anim calcmode="lin" valueType="num">
                                      <p:cBhvr>
                                        <p:cTn id="35" dur="1000" fill="hold"/>
                                        <p:tgtEl>
                                          <p:spTgt spid="4"/>
                                        </p:tgtEl>
                                        <p:attrNameLst>
                                          <p:attrName>style.rotation</p:attrName>
                                        </p:attrNameLst>
                                      </p:cBhvr>
                                      <p:tavLst>
                                        <p:tav tm="0">
                                          <p:val>
                                            <p:fltVal val="90"/>
                                          </p:val>
                                        </p:tav>
                                        <p:tav tm="100000">
                                          <p:val>
                                            <p:fltVal val="0"/>
                                          </p:val>
                                        </p:tav>
                                      </p:tavLst>
                                    </p:anim>
                                    <p:animEffect transition="in" filter="fade">
                                      <p:cBhvr>
                                        <p:cTn id="36" dur="1000"/>
                                        <p:tgtEl>
                                          <p:spTgt spid="4"/>
                                        </p:tgtEl>
                                      </p:cBhvr>
                                    </p:animEffect>
                                  </p:childTnLst>
                                </p:cTn>
                              </p:par>
                              <p:par>
                                <p:cTn id="37" presetID="3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style.rotation</p:attrName>
                                        </p:attrNameLst>
                                      </p:cBhvr>
                                      <p:tavLst>
                                        <p:tav tm="0">
                                          <p:val>
                                            <p:fltVal val="90"/>
                                          </p:val>
                                        </p:tav>
                                        <p:tav tm="100000">
                                          <p:val>
                                            <p:fltVal val="0"/>
                                          </p:val>
                                        </p:tav>
                                      </p:tavLst>
                                    </p:anim>
                                    <p:animEffect transition="in" filter="fade">
                                      <p:cBhvr>
                                        <p:cTn id="42" dur="1000"/>
                                        <p:tgtEl>
                                          <p:spTgt spid="8"/>
                                        </p:tgtEl>
                                      </p:cBhvr>
                                    </p:animEffect>
                                  </p:childTnLst>
                                </p:cTn>
                              </p:par>
                              <p:par>
                                <p:cTn id="43" presetID="31"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1000" fill="hold"/>
                                        <p:tgtEl>
                                          <p:spTgt spid="6"/>
                                        </p:tgtEl>
                                        <p:attrNameLst>
                                          <p:attrName>ppt_w</p:attrName>
                                        </p:attrNameLst>
                                      </p:cBhvr>
                                      <p:tavLst>
                                        <p:tav tm="0">
                                          <p:val>
                                            <p:fltVal val="0"/>
                                          </p:val>
                                        </p:tav>
                                        <p:tav tm="100000">
                                          <p:val>
                                            <p:strVal val="#ppt_w"/>
                                          </p:val>
                                        </p:tav>
                                      </p:tavLst>
                                    </p:anim>
                                    <p:anim calcmode="lin" valueType="num">
                                      <p:cBhvr>
                                        <p:cTn id="46" dur="1000" fill="hold"/>
                                        <p:tgtEl>
                                          <p:spTgt spid="6"/>
                                        </p:tgtEl>
                                        <p:attrNameLst>
                                          <p:attrName>ppt_h</p:attrName>
                                        </p:attrNameLst>
                                      </p:cBhvr>
                                      <p:tavLst>
                                        <p:tav tm="0">
                                          <p:val>
                                            <p:fltVal val="0"/>
                                          </p:val>
                                        </p:tav>
                                        <p:tav tm="100000">
                                          <p:val>
                                            <p:strVal val="#ppt_h"/>
                                          </p:val>
                                        </p:tav>
                                      </p:tavLst>
                                    </p:anim>
                                    <p:anim calcmode="lin" valueType="num">
                                      <p:cBhvr>
                                        <p:cTn id="47" dur="1000" fill="hold"/>
                                        <p:tgtEl>
                                          <p:spTgt spid="6"/>
                                        </p:tgtEl>
                                        <p:attrNameLst>
                                          <p:attrName>style.rotation</p:attrName>
                                        </p:attrNameLst>
                                      </p:cBhvr>
                                      <p:tavLst>
                                        <p:tav tm="0">
                                          <p:val>
                                            <p:fltVal val="90"/>
                                          </p:val>
                                        </p:tav>
                                        <p:tav tm="100000">
                                          <p:val>
                                            <p:fltVal val="0"/>
                                          </p:val>
                                        </p:tav>
                                      </p:tavLst>
                                    </p:anim>
                                    <p:animEffect transition="in" filter="fade">
                                      <p:cBhvr>
                                        <p:cTn id="48" dur="1000"/>
                                        <p:tgtEl>
                                          <p:spTgt spid="6"/>
                                        </p:tgtEl>
                                      </p:cBhvr>
                                    </p:animEffect>
                                  </p:childTnLst>
                                </p:cTn>
                              </p:par>
                              <p:par>
                                <p:cTn id="49" presetID="31"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ppt_w</p:attrName>
                                        </p:attrNameLst>
                                      </p:cBhvr>
                                      <p:tavLst>
                                        <p:tav tm="0">
                                          <p:val>
                                            <p:fltVal val="0"/>
                                          </p:val>
                                        </p:tav>
                                        <p:tav tm="100000">
                                          <p:val>
                                            <p:strVal val="#ppt_w"/>
                                          </p:val>
                                        </p:tav>
                                      </p:tavLst>
                                    </p:anim>
                                    <p:anim calcmode="lin" valueType="num">
                                      <p:cBhvr>
                                        <p:cTn id="52" dur="1000" fill="hold"/>
                                        <p:tgtEl>
                                          <p:spTgt spid="9"/>
                                        </p:tgtEl>
                                        <p:attrNameLst>
                                          <p:attrName>ppt_h</p:attrName>
                                        </p:attrNameLst>
                                      </p:cBhvr>
                                      <p:tavLst>
                                        <p:tav tm="0">
                                          <p:val>
                                            <p:fltVal val="0"/>
                                          </p:val>
                                        </p:tav>
                                        <p:tav tm="100000">
                                          <p:val>
                                            <p:strVal val="#ppt_h"/>
                                          </p:val>
                                        </p:tav>
                                      </p:tavLst>
                                    </p:anim>
                                    <p:anim calcmode="lin" valueType="num">
                                      <p:cBhvr>
                                        <p:cTn id="53" dur="1000" fill="hold"/>
                                        <p:tgtEl>
                                          <p:spTgt spid="9"/>
                                        </p:tgtEl>
                                        <p:attrNameLst>
                                          <p:attrName>style.rotation</p:attrName>
                                        </p:attrNameLst>
                                      </p:cBhvr>
                                      <p:tavLst>
                                        <p:tav tm="0">
                                          <p:val>
                                            <p:fltVal val="90"/>
                                          </p:val>
                                        </p:tav>
                                        <p:tav tm="100000">
                                          <p:val>
                                            <p:fltVal val="0"/>
                                          </p:val>
                                        </p:tav>
                                      </p:tavLst>
                                    </p:anim>
                                    <p:animEffect transition="in" filter="fade">
                                      <p:cBhvr>
                                        <p:cTn id="5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635757" y="1268760"/>
            <a:ext cx="8215333" cy="4739759"/>
          </a:xfrm>
          <a:prstGeom prst="rect">
            <a:avLst/>
          </a:prstGeom>
        </p:spPr>
        <p:txBody>
          <a:bodyPr wrap="square">
            <a:spAutoFit/>
          </a:bodyPr>
          <a:lstStyle/>
          <a:p>
            <a:pPr>
              <a:defRPr/>
            </a:pPr>
            <a:r>
              <a:rPr lang="de-DE" sz="3200" dirty="0">
                <a:solidFill>
                  <a:srgbClr val="358053"/>
                </a:solidFill>
                <a:effectLst>
                  <a:outerShdw blurRad="38100" dist="38100" dir="2700000" algn="tl">
                    <a:srgbClr val="000000">
                      <a:alpha val="43137"/>
                    </a:srgbClr>
                  </a:outerShdw>
                </a:effectLst>
                <a:latin typeface="Georgia Ref" pitchFamily="18" charset="0"/>
              </a:rPr>
              <a:t>Begrüßung der Teilnehmer      </a:t>
            </a:r>
          </a:p>
          <a:p>
            <a:pPr>
              <a:defRPr/>
            </a:pPr>
            <a:r>
              <a:rPr lang="de-DE" sz="2800" i="1" dirty="0">
                <a:solidFill>
                  <a:srgbClr val="358053"/>
                </a:solidFill>
                <a:effectLst>
                  <a:outerShdw blurRad="38100" dist="38100" dir="2700000" algn="tl">
                    <a:srgbClr val="000000">
                      <a:alpha val="43137"/>
                    </a:srgbClr>
                  </a:outerShdw>
                </a:effectLst>
                <a:latin typeface="Georgia Ref" pitchFamily="18" charset="0"/>
              </a:rPr>
              <a:t>Vorspeise</a:t>
            </a:r>
          </a:p>
          <a:p>
            <a:pPr>
              <a:defRPr/>
            </a:pPr>
            <a:r>
              <a:rPr lang="de-DE" sz="3200" dirty="0">
                <a:solidFill>
                  <a:srgbClr val="358053"/>
                </a:solidFill>
                <a:effectLst>
                  <a:outerShdw blurRad="38100" dist="38100" dir="2700000" algn="tl">
                    <a:srgbClr val="000000">
                      <a:alpha val="43137"/>
                    </a:srgbClr>
                  </a:outerShdw>
                </a:effectLst>
                <a:latin typeface="Georgia Ref" pitchFamily="18" charset="0"/>
              </a:rPr>
              <a:t>Preisverteilung: 	Chapman Vierer</a:t>
            </a:r>
          </a:p>
          <a:p>
            <a:pPr>
              <a:defRPr/>
            </a:pPr>
            <a:r>
              <a:rPr lang="de-DE" sz="2400" i="1" dirty="0">
                <a:solidFill>
                  <a:srgbClr val="358053"/>
                </a:solidFill>
                <a:effectLst>
                  <a:outerShdw blurRad="38100" dist="38100" dir="2700000" algn="tl">
                    <a:srgbClr val="000000">
                      <a:alpha val="43137"/>
                    </a:srgbClr>
                  </a:outerShdw>
                </a:effectLst>
                <a:latin typeface="Georgia Ref" pitchFamily="18" charset="0"/>
              </a:rPr>
              <a:t>HAUPTSPEISE</a:t>
            </a:r>
          </a:p>
          <a:p>
            <a:pPr>
              <a:defRPr/>
            </a:pPr>
            <a:r>
              <a:rPr lang="de-DE" sz="3200" dirty="0">
                <a:solidFill>
                  <a:srgbClr val="358053"/>
                </a:solidFill>
                <a:effectLst>
                  <a:outerShdw blurRad="38100" dist="38100" dir="2700000" algn="tl">
                    <a:srgbClr val="000000">
                      <a:alpha val="43137"/>
                    </a:srgbClr>
                  </a:outerShdw>
                </a:effectLst>
                <a:latin typeface="Georgia Ref" pitchFamily="18" charset="0"/>
              </a:rPr>
              <a:t>Preisverteilung:  	</a:t>
            </a:r>
          </a:p>
          <a:p>
            <a:pPr>
              <a:defRPr/>
            </a:pPr>
            <a:r>
              <a:rPr lang="de-DE" sz="3200" dirty="0">
                <a:solidFill>
                  <a:srgbClr val="358053"/>
                </a:solidFill>
                <a:effectLst>
                  <a:outerShdw blurRad="38100" dist="38100" dir="2700000" algn="tl">
                    <a:srgbClr val="000000">
                      <a:alpha val="43137"/>
                    </a:srgbClr>
                  </a:outerShdw>
                </a:effectLst>
                <a:latin typeface="Georgia Ref" pitchFamily="18" charset="0"/>
              </a:rPr>
              <a:t>Die drei Clubnettobesten </a:t>
            </a:r>
          </a:p>
          <a:p>
            <a:pPr>
              <a:defRPr/>
            </a:pPr>
            <a:r>
              <a:rPr lang="de-DE" sz="3200" dirty="0">
                <a:solidFill>
                  <a:srgbClr val="358053"/>
                </a:solidFill>
                <a:effectLst>
                  <a:outerShdw blurRad="38100" dist="38100" dir="2700000" algn="tl">
                    <a:srgbClr val="000000">
                      <a:alpha val="43137"/>
                    </a:srgbClr>
                  </a:outerShdw>
                </a:effectLst>
                <a:latin typeface="Georgia Ref" pitchFamily="18" charset="0"/>
              </a:rPr>
              <a:t>Preisverteilung:  Brutto- Netto- Einzelsieger Altersgruppen und Gesamt</a:t>
            </a:r>
          </a:p>
          <a:p>
            <a:pPr>
              <a:defRPr/>
            </a:pPr>
            <a:r>
              <a:rPr lang="de-DE" sz="2400" i="1" dirty="0">
                <a:solidFill>
                  <a:srgbClr val="358053"/>
                </a:solidFill>
                <a:effectLst>
                  <a:outerShdw blurRad="38100" dist="38100" dir="2700000" algn="tl">
                    <a:srgbClr val="000000">
                      <a:alpha val="43137"/>
                    </a:srgbClr>
                  </a:outerShdw>
                </a:effectLst>
                <a:latin typeface="Georgia Ref" pitchFamily="18" charset="0"/>
              </a:rPr>
              <a:t>NACHTISCH </a:t>
            </a:r>
            <a:r>
              <a:rPr lang="de-DE" sz="2400" dirty="0">
                <a:solidFill>
                  <a:srgbClr val="358053"/>
                </a:solidFill>
                <a:effectLst>
                  <a:outerShdw blurRad="38100" dist="38100" dir="2700000" algn="tl">
                    <a:srgbClr val="000000">
                      <a:alpha val="43137"/>
                    </a:srgbClr>
                  </a:outerShdw>
                </a:effectLst>
                <a:latin typeface="Georgia Ref" pitchFamily="18" charset="0"/>
              </a:rPr>
              <a:t> </a:t>
            </a:r>
          </a:p>
          <a:p>
            <a:pPr>
              <a:defRPr/>
            </a:pPr>
            <a:r>
              <a:rPr lang="de-DE" sz="3400" dirty="0">
                <a:solidFill>
                  <a:srgbClr val="358053"/>
                </a:solidFill>
                <a:effectLst>
                  <a:outerShdw blurRad="38100" dist="38100" dir="2700000" algn="tl">
                    <a:srgbClr val="000000">
                      <a:alpha val="43137"/>
                    </a:srgbClr>
                  </a:outerShdw>
                </a:effectLst>
                <a:latin typeface="Georgia Ref" pitchFamily="18" charset="0"/>
              </a:rPr>
              <a:t>Die Mannschaftswertungen - Trophy  2021</a:t>
            </a:r>
          </a:p>
        </p:txBody>
      </p:sp>
      <p:sp>
        <p:nvSpPr>
          <p:cNvPr id="2050" name="Rectangle 2"/>
          <p:cNvSpPr>
            <a:spLocks noGrp="1" noChangeArrowheads="1"/>
          </p:cNvSpPr>
          <p:nvPr>
            <p:ph type="ctrTitle"/>
          </p:nvPr>
        </p:nvSpPr>
        <p:spPr>
          <a:xfrm>
            <a:off x="857224" y="500042"/>
            <a:ext cx="7772400" cy="840726"/>
          </a:xfrm>
        </p:spPr>
        <p:txBody>
          <a:bodyPr anchor="t">
            <a:normAutofit/>
          </a:bodyPr>
          <a:lstStyle/>
          <a:p>
            <a:pPr algn="ctr" eaLnBrk="1" fontAlgn="auto" hangingPunct="1">
              <a:spcBef>
                <a:spcPct val="50000"/>
              </a:spcBef>
              <a:spcAft>
                <a:spcPts val="0"/>
              </a:spcAft>
              <a:defRPr/>
            </a:pPr>
            <a:r>
              <a:rPr lang="de-DE" sz="3600" dirty="0">
                <a:effectLst>
                  <a:outerShdw blurRad="38100" dist="38100" dir="2700000" algn="tl">
                    <a:srgbClr val="000000">
                      <a:alpha val="43137"/>
                    </a:srgbClr>
                  </a:outerShdw>
                </a:effectLst>
                <a:latin typeface="Georgia Ref" pitchFamily="18" charset="0"/>
              </a:rPr>
              <a:t>Das Programm für den Abend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5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8B1A66BF-1BB8-4274-A80B-AC5AD59AFC04}"/>
              </a:ext>
            </a:extLst>
          </p:cNvPr>
          <p:cNvSpPr txBox="1">
            <a:spLocks/>
          </p:cNvSpPr>
          <p:nvPr/>
        </p:nvSpPr>
        <p:spPr>
          <a:xfrm>
            <a:off x="179512" y="533579"/>
            <a:ext cx="8496944" cy="2376264"/>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de-AT" dirty="0"/>
          </a:p>
        </p:txBody>
      </p:sp>
      <p:sp>
        <p:nvSpPr>
          <p:cNvPr id="8" name="Textfeld 7">
            <a:extLst>
              <a:ext uri="{FF2B5EF4-FFF2-40B4-BE49-F238E27FC236}">
                <a16:creationId xmlns:a16="http://schemas.microsoft.com/office/drawing/2014/main" id="{5C181FC7-9CDE-4803-95CD-45C45B2751E0}"/>
              </a:ext>
            </a:extLst>
          </p:cNvPr>
          <p:cNvSpPr txBox="1"/>
          <p:nvPr/>
        </p:nvSpPr>
        <p:spPr>
          <a:xfrm>
            <a:off x="395536" y="3381623"/>
            <a:ext cx="8393644" cy="1200329"/>
          </a:xfrm>
          <a:prstGeom prst="rect">
            <a:avLst/>
          </a:prstGeom>
          <a:noFill/>
        </p:spPr>
        <p:txBody>
          <a:bodyPr wrap="none" rtlCol="0">
            <a:spAutoFit/>
          </a:bodyPr>
          <a:lstStyle/>
          <a:p>
            <a:pPr marL="457200" indent="-457200">
              <a:buAutoNum type="arabicPeriod"/>
            </a:pPr>
            <a:r>
              <a:rPr lang="de-AT" sz="2400" dirty="0">
                <a:solidFill>
                  <a:srgbClr val="002060"/>
                </a:solidFill>
              </a:rPr>
              <a:t>Vötter Hermann 	GC. Kitzbühel		       257 Punkte</a:t>
            </a:r>
          </a:p>
          <a:p>
            <a:r>
              <a:rPr lang="de-AT" sz="2400" dirty="0">
                <a:solidFill>
                  <a:srgbClr val="002060"/>
                </a:solidFill>
              </a:rPr>
              <a:t>2.	Margreiter Werner  GC. Kitzbüheler Alpen     253 Punkte</a:t>
            </a:r>
          </a:p>
          <a:p>
            <a:r>
              <a:rPr lang="de-AT" sz="2400" dirty="0">
                <a:solidFill>
                  <a:srgbClr val="002060"/>
                </a:solidFill>
              </a:rPr>
              <a:t>3.  Wöll Peter		        GCC. Lärchenhof         250 Punkte</a:t>
            </a:r>
          </a:p>
        </p:txBody>
      </p:sp>
      <p:pic>
        <p:nvPicPr>
          <p:cNvPr id="10" name="Grafik 9" descr="Ein Bild, das ClipArt enthält.&#10;&#10;Automatisch generierte Beschreibung">
            <a:extLst>
              <a:ext uri="{FF2B5EF4-FFF2-40B4-BE49-F238E27FC236}">
                <a16:creationId xmlns:a16="http://schemas.microsoft.com/office/drawing/2014/main" id="{29C4BC34-F1D2-4C98-BDE0-F8A53B4F3C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2240" y="1981288"/>
            <a:ext cx="1260000" cy="1260000"/>
          </a:xfrm>
          <a:prstGeom prst="rect">
            <a:avLst/>
          </a:prstGeom>
        </p:spPr>
      </p:pic>
      <p:sp>
        <p:nvSpPr>
          <p:cNvPr id="11" name="Textfeld 10">
            <a:extLst>
              <a:ext uri="{FF2B5EF4-FFF2-40B4-BE49-F238E27FC236}">
                <a16:creationId xmlns:a16="http://schemas.microsoft.com/office/drawing/2014/main" id="{B01C1E4D-D6E5-4EF4-80E8-B7A3DA1A632B}"/>
              </a:ext>
            </a:extLst>
          </p:cNvPr>
          <p:cNvSpPr txBox="1"/>
          <p:nvPr/>
        </p:nvSpPr>
        <p:spPr>
          <a:xfrm>
            <a:off x="971600" y="233700"/>
            <a:ext cx="6768752" cy="1200329"/>
          </a:xfrm>
          <a:prstGeom prst="rect">
            <a:avLst/>
          </a:prstGeom>
          <a:noFill/>
        </p:spPr>
        <p:txBody>
          <a:bodyPr wrap="square">
            <a:spAutoFit/>
          </a:bodyPr>
          <a:lstStyle/>
          <a:p>
            <a:r>
              <a:rPr lang="de-DE" sz="3600" dirty="0">
                <a:solidFill>
                  <a:srgbClr val="729D51"/>
                </a:solidFill>
                <a:latin typeface="Georgia Pro" panose="02040502050405020303" pitchFamily="18" charset="0"/>
              </a:rPr>
              <a:t>	Die drei besten Nettospieler		der Gruppe 60 - 69</a:t>
            </a:r>
            <a:endParaRPr lang="de-AT" sz="3600" dirty="0">
              <a:solidFill>
                <a:srgbClr val="729D51"/>
              </a:solidFill>
            </a:endParaRPr>
          </a:p>
        </p:txBody>
      </p:sp>
      <p:pic>
        <p:nvPicPr>
          <p:cNvPr id="3" name="Grafik 2" descr="Ein Bild, das Text, Schild enthält.&#10;&#10;Automatisch generierte Beschreibung">
            <a:extLst>
              <a:ext uri="{FF2B5EF4-FFF2-40B4-BE49-F238E27FC236}">
                <a16:creationId xmlns:a16="http://schemas.microsoft.com/office/drawing/2014/main" id="{42EEEF7A-90C6-46C7-AC9C-AE7EF962F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3786" y="2065733"/>
            <a:ext cx="1697143" cy="1080000"/>
          </a:xfrm>
          <a:prstGeom prst="rect">
            <a:avLst/>
          </a:prstGeom>
        </p:spPr>
      </p:pic>
      <p:pic>
        <p:nvPicPr>
          <p:cNvPr id="4" name="Grafik 3" descr="Ein Bild, das Person, draußen, Baum, Mann enthält.&#10;&#10;Automatisch generierte Beschreibung">
            <a:extLst>
              <a:ext uri="{FF2B5EF4-FFF2-40B4-BE49-F238E27FC236}">
                <a16:creationId xmlns:a16="http://schemas.microsoft.com/office/drawing/2014/main" id="{ABDF3616-97DB-4737-AE66-12D422CB9C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7346" y="4797152"/>
            <a:ext cx="967062" cy="1080000"/>
          </a:xfrm>
          <a:prstGeom prst="rect">
            <a:avLst/>
          </a:prstGeom>
          <a:ln w="28575">
            <a:solidFill>
              <a:srgbClr val="932313"/>
            </a:solidFill>
          </a:ln>
        </p:spPr>
      </p:pic>
      <p:pic>
        <p:nvPicPr>
          <p:cNvPr id="13" name="Grafik 12" descr="Ein Bild, das Baum, Gras, draußen, Person enthält.&#10;&#10;Automatisch generierte Beschreibung">
            <a:extLst>
              <a:ext uri="{FF2B5EF4-FFF2-40B4-BE49-F238E27FC236}">
                <a16:creationId xmlns:a16="http://schemas.microsoft.com/office/drawing/2014/main" id="{EDED88B7-36EB-4A27-B6F0-129747DFB6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7944" y="4750719"/>
            <a:ext cx="962182" cy="1080000"/>
          </a:xfrm>
          <a:prstGeom prst="rect">
            <a:avLst/>
          </a:prstGeom>
          <a:ln w="38100" cap="sq">
            <a:solidFill>
              <a:schemeClr val="bg1">
                <a:lumMod val="65000"/>
              </a:schemeClr>
            </a:solidFill>
            <a:prstDash val="solid"/>
            <a:miter lim="800000"/>
          </a:ln>
          <a:effectLst>
            <a:outerShdw blurRad="50800" dist="38100" dir="2700000" algn="tl" rotWithShape="0">
              <a:srgbClr val="000000">
                <a:alpha val="43000"/>
              </a:srgbClr>
            </a:outerShdw>
          </a:effectLst>
        </p:spPr>
      </p:pic>
      <p:pic>
        <p:nvPicPr>
          <p:cNvPr id="5" name="Grafik 4">
            <a:extLst>
              <a:ext uri="{FF2B5EF4-FFF2-40B4-BE49-F238E27FC236}">
                <a16:creationId xmlns:a16="http://schemas.microsoft.com/office/drawing/2014/main" id="{C64CC0CF-B71D-4E17-8438-EB32B21C2F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3648" y="2119671"/>
            <a:ext cx="769500" cy="1080000"/>
          </a:xfrm>
          <a:prstGeom prst="rect">
            <a:avLst/>
          </a:prstGeom>
        </p:spPr>
      </p:pic>
      <p:pic>
        <p:nvPicPr>
          <p:cNvPr id="14" name="Grafik 13" descr="Ein Bild, das Person, Himmel, Mann enthält.&#10;&#10;Automatisch generierte Beschreibung">
            <a:extLst>
              <a:ext uri="{FF2B5EF4-FFF2-40B4-BE49-F238E27FC236}">
                <a16:creationId xmlns:a16="http://schemas.microsoft.com/office/drawing/2014/main" id="{2759B681-D98A-4F6F-8440-8C1E52D2A5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5616" y="4763904"/>
            <a:ext cx="939248" cy="1080000"/>
          </a:xfrm>
          <a:prstGeom prst="rect">
            <a:avLst/>
          </a:prstGeom>
          <a:ln w="38100">
            <a:solidFill>
              <a:srgbClr val="CFA74E"/>
            </a:solidFill>
          </a:ln>
        </p:spPr>
      </p:pic>
    </p:spTree>
    <p:extLst>
      <p:ext uri="{BB962C8B-B14F-4D97-AF65-F5344CB8AC3E}">
        <p14:creationId xmlns:p14="http://schemas.microsoft.com/office/powerpoint/2010/main" val="16650944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375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fltVal val="0"/>
                                          </p:val>
                                        </p:tav>
                                        <p:tav tm="100000">
                                          <p:val>
                                            <p:strVal val="#ppt_w"/>
                                          </p:val>
                                        </p:tav>
                                      </p:tavLst>
                                    </p:anim>
                                    <p:anim calcmode="lin" valueType="num">
                                      <p:cBhvr>
                                        <p:cTn id="25" dur="1000" fill="hold"/>
                                        <p:tgtEl>
                                          <p:spTgt spid="3"/>
                                        </p:tgtEl>
                                        <p:attrNameLst>
                                          <p:attrName>ppt_h</p:attrName>
                                        </p:attrNameLst>
                                      </p:cBhvr>
                                      <p:tavLst>
                                        <p:tav tm="0">
                                          <p:val>
                                            <p:fltVal val="0"/>
                                          </p:val>
                                        </p:tav>
                                        <p:tav tm="100000">
                                          <p:val>
                                            <p:strVal val="#ppt_h"/>
                                          </p:val>
                                        </p:tav>
                                      </p:tavLst>
                                    </p:anim>
                                    <p:anim calcmode="lin" valueType="num">
                                      <p:cBhvr>
                                        <p:cTn id="26" dur="1000" fill="hold"/>
                                        <p:tgtEl>
                                          <p:spTgt spid="3"/>
                                        </p:tgtEl>
                                        <p:attrNameLst>
                                          <p:attrName>style.rotation</p:attrName>
                                        </p:attrNameLst>
                                      </p:cBhvr>
                                      <p:tavLst>
                                        <p:tav tm="0">
                                          <p:val>
                                            <p:fltVal val="90"/>
                                          </p:val>
                                        </p:tav>
                                        <p:tav tm="100000">
                                          <p:val>
                                            <p:fltVal val="0"/>
                                          </p:val>
                                        </p:tav>
                                      </p:tavLst>
                                    </p:anim>
                                    <p:animEffect transition="in" filter="fade">
                                      <p:cBhvr>
                                        <p:cTn id="27" dur="1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375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 calcmode="lin" valueType="num">
                                      <p:cBhvr additive="base">
                                        <p:cTn id="37" dur="50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8">
                                            <p:txEl>
                                              <p:pRg st="0" end="0"/>
                                            </p:txEl>
                                          </p:spTgt>
                                        </p:tgtEl>
                                        <p:attrNameLst>
                                          <p:attrName>style.visibility</p:attrName>
                                        </p:attrNameLst>
                                      </p:cBhvr>
                                      <p:to>
                                        <p:strVal val="visible"/>
                                      </p:to>
                                    </p:set>
                                    <p:anim calcmode="lin" valueType="num">
                                      <p:cBhvr additive="base">
                                        <p:cTn id="55" dur="50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56" dur="50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ctrTitle"/>
          </p:nvPr>
        </p:nvSpPr>
        <p:spPr>
          <a:xfrm>
            <a:off x="395536" y="260648"/>
            <a:ext cx="8280920" cy="1728192"/>
          </a:xfrm>
        </p:spPr>
        <p:txBody>
          <a:bodyPr>
            <a:normAutofit/>
          </a:bodyPr>
          <a:lstStyle/>
          <a:p>
            <a:pPr algn="ctr"/>
            <a:r>
              <a:rPr lang="de-DE" sz="4000" dirty="0">
                <a:latin typeface="Georgia Pro" panose="02040502050405020303" pitchFamily="18" charset="0"/>
              </a:rPr>
              <a:t>Die drei besten Nettospieler         der Gruppe 70 – 79</a:t>
            </a:r>
          </a:p>
        </p:txBody>
      </p:sp>
      <p:sp>
        <p:nvSpPr>
          <p:cNvPr id="6" name="Textfeld 5">
            <a:extLst>
              <a:ext uri="{FF2B5EF4-FFF2-40B4-BE49-F238E27FC236}">
                <a16:creationId xmlns:a16="http://schemas.microsoft.com/office/drawing/2014/main" id="{E93A3811-C202-494C-B4D0-6C6121F6511E}"/>
              </a:ext>
            </a:extLst>
          </p:cNvPr>
          <p:cNvSpPr txBox="1"/>
          <p:nvPr/>
        </p:nvSpPr>
        <p:spPr>
          <a:xfrm>
            <a:off x="370061" y="3511937"/>
            <a:ext cx="8208912" cy="1569660"/>
          </a:xfrm>
          <a:prstGeom prst="rect">
            <a:avLst/>
          </a:prstGeom>
          <a:noFill/>
        </p:spPr>
        <p:txBody>
          <a:bodyPr wrap="square" rtlCol="0">
            <a:spAutoFit/>
          </a:bodyPr>
          <a:lstStyle/>
          <a:p>
            <a:pPr marL="342900" indent="-342900">
              <a:buAutoNum type="arabicPeriod"/>
            </a:pPr>
            <a:r>
              <a:rPr lang="de-AT" sz="2400" dirty="0">
                <a:solidFill>
                  <a:srgbClr val="699841"/>
                </a:solidFill>
                <a:latin typeface="Baskerville BT" panose="02020602070506020303" pitchFamily="18" charset="0"/>
              </a:rPr>
              <a:t> </a:t>
            </a:r>
            <a:r>
              <a:rPr lang="de-AT" sz="2400" dirty="0" err="1">
                <a:solidFill>
                  <a:srgbClr val="699841"/>
                </a:solidFill>
                <a:latin typeface="Baskerville BT" panose="02020602070506020303" pitchFamily="18" charset="0"/>
              </a:rPr>
              <a:t>Hinterholzer</a:t>
            </a:r>
            <a:r>
              <a:rPr lang="de-AT" sz="2400" dirty="0">
                <a:solidFill>
                  <a:srgbClr val="699841"/>
                </a:solidFill>
                <a:latin typeface="Baskerville BT" panose="02020602070506020303" pitchFamily="18" charset="0"/>
              </a:rPr>
              <a:t> Rudi    GC. Eichenheim	257 Punkte</a:t>
            </a:r>
          </a:p>
          <a:p>
            <a:pPr marL="342900" indent="-342900">
              <a:buAutoNum type="arabicPeriod"/>
            </a:pPr>
            <a:r>
              <a:rPr lang="de-AT" sz="2400" dirty="0">
                <a:solidFill>
                  <a:srgbClr val="699841"/>
                </a:solidFill>
                <a:latin typeface="Baskerville BT" panose="02020602070506020303" pitchFamily="18" charset="0"/>
              </a:rPr>
              <a:t>Binder Othmar   GC. Kitzbüheler Alpen  256 Punkte </a:t>
            </a:r>
          </a:p>
          <a:p>
            <a:r>
              <a:rPr lang="de-AT" sz="2400" dirty="0">
                <a:solidFill>
                  <a:srgbClr val="699841"/>
                </a:solidFill>
                <a:latin typeface="Baskerville BT" panose="02020602070506020303" pitchFamily="18" charset="0"/>
              </a:rPr>
              <a:t>T3. Mayer Helmuth    GC. Zell am See Kaprun 251 Punkt</a:t>
            </a:r>
          </a:p>
          <a:p>
            <a:r>
              <a:rPr lang="de-AT" sz="2400" dirty="0">
                <a:solidFill>
                  <a:srgbClr val="699841"/>
                </a:solidFill>
                <a:latin typeface="Baskerville BT" panose="02020602070506020303" pitchFamily="18" charset="0"/>
              </a:rPr>
              <a:t>T3. Haid Peter            GC. Seefeld Wildmoos    251 Punkte        </a:t>
            </a:r>
          </a:p>
        </p:txBody>
      </p:sp>
      <p:pic>
        <p:nvPicPr>
          <p:cNvPr id="4" name="Grafik 3">
            <a:extLst>
              <a:ext uri="{FF2B5EF4-FFF2-40B4-BE49-F238E27FC236}">
                <a16:creationId xmlns:a16="http://schemas.microsoft.com/office/drawing/2014/main" id="{71D0D934-CB13-4731-A44C-2B400E9D13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0814" y="5301208"/>
            <a:ext cx="1737391" cy="1080000"/>
          </a:xfrm>
          <a:prstGeom prst="rect">
            <a:avLst/>
          </a:prstGeom>
        </p:spPr>
      </p:pic>
      <p:pic>
        <p:nvPicPr>
          <p:cNvPr id="7" name="Grafik 6" descr="Ein Bild, das Text enthält.&#10;&#10;Automatisch generierte Beschreibung">
            <a:extLst>
              <a:ext uri="{FF2B5EF4-FFF2-40B4-BE49-F238E27FC236}">
                <a16:creationId xmlns:a16="http://schemas.microsoft.com/office/drawing/2014/main" id="{FB65B4EC-CC9D-43B0-891F-B3B0874DD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585" y="5445224"/>
            <a:ext cx="1867765" cy="1080000"/>
          </a:xfrm>
          <a:prstGeom prst="rect">
            <a:avLst/>
          </a:prstGeom>
        </p:spPr>
      </p:pic>
      <p:pic>
        <p:nvPicPr>
          <p:cNvPr id="3" name="Grafik 2" descr="Ein Bild, das Text, Schild enthält.&#10;&#10;Automatisch generierte Beschreibung">
            <a:extLst>
              <a:ext uri="{FF2B5EF4-FFF2-40B4-BE49-F238E27FC236}">
                <a16:creationId xmlns:a16="http://schemas.microsoft.com/office/drawing/2014/main" id="{FC4E8BC0-A8A4-4F12-ADC7-0F006083F1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5218167"/>
            <a:ext cx="1697143" cy="1080000"/>
          </a:xfrm>
          <a:prstGeom prst="rect">
            <a:avLst/>
          </a:prstGeom>
        </p:spPr>
      </p:pic>
      <p:pic>
        <p:nvPicPr>
          <p:cNvPr id="5" name="Grafik 4" descr="Ein Bild, das Person, Baum, draußen, Mann enthält.&#10;&#10;Automatisch generierte Beschreibung">
            <a:extLst>
              <a:ext uri="{FF2B5EF4-FFF2-40B4-BE49-F238E27FC236}">
                <a16:creationId xmlns:a16="http://schemas.microsoft.com/office/drawing/2014/main" id="{D37258E0-3869-4E21-801D-3713CF8ECF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358" y="2292709"/>
            <a:ext cx="1007320" cy="1080000"/>
          </a:xfrm>
          <a:prstGeom prst="ellipse">
            <a:avLst/>
          </a:prstGeom>
          <a:ln w="63500" cap="rnd">
            <a:solidFill>
              <a:schemeClr val="bg1">
                <a:lumMod val="6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Grafik 8" descr="Ein Bild, das Person, Gras, draußen, lächelnd enthält.&#10;&#10;Automatisch generierte Beschreibung">
            <a:extLst>
              <a:ext uri="{FF2B5EF4-FFF2-40B4-BE49-F238E27FC236}">
                <a16:creationId xmlns:a16="http://schemas.microsoft.com/office/drawing/2014/main" id="{C6504294-5753-40A4-B971-D37149F893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0814" y="2280549"/>
            <a:ext cx="1060508" cy="1080000"/>
          </a:xfrm>
          <a:prstGeom prst="ellipse">
            <a:avLst/>
          </a:prstGeom>
          <a:ln w="63500" cap="rnd">
            <a:solidFill>
              <a:srgbClr val="CFA74E"/>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Grafik 10" descr="Ein Bild, das Baum, draußen, Person, Mann enthält.&#10;&#10;Automatisch generierte Beschreibung">
            <a:extLst>
              <a:ext uri="{FF2B5EF4-FFF2-40B4-BE49-F238E27FC236}">
                <a16:creationId xmlns:a16="http://schemas.microsoft.com/office/drawing/2014/main" id="{45B8FA9F-1A3A-47D7-AB5D-D6DA7A41FA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43808" y="2283744"/>
            <a:ext cx="1080000" cy="1080000"/>
          </a:xfrm>
          <a:prstGeom prst="ellipse">
            <a:avLst/>
          </a:prstGeom>
          <a:ln w="63500" cap="rnd">
            <a:solidFill>
              <a:schemeClr val="accent4">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Grafik 7" descr="Ein Bild, das Person, draußen, Baum, Mann enthält.&#10;&#10;Automatisch generierte Beschreibung">
            <a:extLst>
              <a:ext uri="{FF2B5EF4-FFF2-40B4-BE49-F238E27FC236}">
                <a16:creationId xmlns:a16="http://schemas.microsoft.com/office/drawing/2014/main" id="{89C05CE0-DCFD-4E41-8A19-236F076525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16658" y="2280549"/>
            <a:ext cx="1060507" cy="1080000"/>
          </a:xfrm>
          <a:prstGeom prst="ellipse">
            <a:avLst/>
          </a:prstGeom>
          <a:ln w="63500" cap="rnd">
            <a:solidFill>
              <a:srgbClr val="AD4D1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Grafik 11">
            <a:extLst>
              <a:ext uri="{FF2B5EF4-FFF2-40B4-BE49-F238E27FC236}">
                <a16:creationId xmlns:a16="http://schemas.microsoft.com/office/drawing/2014/main" id="{BE572D96-30FE-4DFA-90BC-7111C7E4C6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25097" y="5301208"/>
            <a:ext cx="1143000" cy="11239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3500" tmFilter="0, 0; .2, .5; .8, .5; 1, 0"/>
                                        <p:tgtEl>
                                          <p:spTgt spid="6">
                                            <p:txEl>
                                              <p:pRg st="0" end="0"/>
                                            </p:txEl>
                                          </p:spTgt>
                                        </p:tgtEl>
                                      </p:cBhvr>
                                    </p:animEffect>
                                    <p:animScale>
                                      <p:cBhvr>
                                        <p:cTn id="14" dur="1750" autoRev="1" fill="hold"/>
                                        <p:tgtEl>
                                          <p:spTgt spid="6">
                                            <p:txEl>
                                              <p:pRg st="0" end="0"/>
                                            </p:txEl>
                                          </p:spTgt>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2000" fill="hold"/>
                                        <p:tgtEl>
                                          <p:spTgt spid="9"/>
                                        </p:tgtEl>
                                        <p:attrNameLst>
                                          <p:attrName>ppt_w</p:attrName>
                                        </p:attrNameLst>
                                      </p:cBhvr>
                                      <p:tavLst>
                                        <p:tav tm="0">
                                          <p:val>
                                            <p:fltVal val="0"/>
                                          </p:val>
                                        </p:tav>
                                        <p:tav tm="100000">
                                          <p:val>
                                            <p:strVal val="#ppt_w"/>
                                          </p:val>
                                        </p:tav>
                                      </p:tavLst>
                                    </p:anim>
                                    <p:anim calcmode="lin" valueType="num">
                                      <p:cBhvr>
                                        <p:cTn id="20" dur="2000" fill="hold"/>
                                        <p:tgtEl>
                                          <p:spTgt spid="9"/>
                                        </p:tgtEl>
                                        <p:attrNameLst>
                                          <p:attrName>ppt_h</p:attrName>
                                        </p:attrNameLst>
                                      </p:cBhvr>
                                      <p:tavLst>
                                        <p:tav tm="0">
                                          <p:val>
                                            <p:fltVal val="0"/>
                                          </p:val>
                                        </p:tav>
                                        <p:tav tm="100000">
                                          <p:val>
                                            <p:strVal val="#ppt_h"/>
                                          </p:val>
                                        </p:tav>
                                      </p:tavLst>
                                    </p:anim>
                                    <p:animEffect transition="in" filter="fade">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80">
                                          <p:stCondLst>
                                            <p:cond delay="0"/>
                                          </p:stCondLst>
                                        </p:cTn>
                                        <p:tgtEl>
                                          <p:spTgt spid="3"/>
                                        </p:tgtEl>
                                      </p:cBhvr>
                                    </p:animEffect>
                                    <p:anim calcmode="lin" valueType="num">
                                      <p:cBhvr>
                                        <p:cTn id="27"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2" dur="26">
                                          <p:stCondLst>
                                            <p:cond delay="650"/>
                                          </p:stCondLst>
                                        </p:cTn>
                                        <p:tgtEl>
                                          <p:spTgt spid="3"/>
                                        </p:tgtEl>
                                      </p:cBhvr>
                                      <p:to x="100000" y="60000"/>
                                    </p:animScale>
                                    <p:animScale>
                                      <p:cBhvr>
                                        <p:cTn id="33" dur="166" decel="50000">
                                          <p:stCondLst>
                                            <p:cond delay="676"/>
                                          </p:stCondLst>
                                        </p:cTn>
                                        <p:tgtEl>
                                          <p:spTgt spid="3"/>
                                        </p:tgtEl>
                                      </p:cBhvr>
                                      <p:to x="100000" y="100000"/>
                                    </p:animScale>
                                    <p:animScale>
                                      <p:cBhvr>
                                        <p:cTn id="34" dur="26">
                                          <p:stCondLst>
                                            <p:cond delay="1312"/>
                                          </p:stCondLst>
                                        </p:cTn>
                                        <p:tgtEl>
                                          <p:spTgt spid="3"/>
                                        </p:tgtEl>
                                      </p:cBhvr>
                                      <p:to x="100000" y="80000"/>
                                    </p:animScale>
                                    <p:animScale>
                                      <p:cBhvr>
                                        <p:cTn id="35" dur="166" decel="50000">
                                          <p:stCondLst>
                                            <p:cond delay="1338"/>
                                          </p:stCondLst>
                                        </p:cTn>
                                        <p:tgtEl>
                                          <p:spTgt spid="3"/>
                                        </p:tgtEl>
                                      </p:cBhvr>
                                      <p:to x="100000" y="100000"/>
                                    </p:animScale>
                                    <p:animScale>
                                      <p:cBhvr>
                                        <p:cTn id="36" dur="26">
                                          <p:stCondLst>
                                            <p:cond delay="1642"/>
                                          </p:stCondLst>
                                        </p:cTn>
                                        <p:tgtEl>
                                          <p:spTgt spid="3"/>
                                        </p:tgtEl>
                                      </p:cBhvr>
                                      <p:to x="100000" y="90000"/>
                                    </p:animScale>
                                    <p:animScale>
                                      <p:cBhvr>
                                        <p:cTn id="37" dur="166" decel="50000">
                                          <p:stCondLst>
                                            <p:cond delay="1668"/>
                                          </p:stCondLst>
                                        </p:cTn>
                                        <p:tgtEl>
                                          <p:spTgt spid="3"/>
                                        </p:tgtEl>
                                      </p:cBhvr>
                                      <p:to x="100000" y="100000"/>
                                    </p:animScale>
                                    <p:animScale>
                                      <p:cBhvr>
                                        <p:cTn id="38" dur="26">
                                          <p:stCondLst>
                                            <p:cond delay="1808"/>
                                          </p:stCondLst>
                                        </p:cTn>
                                        <p:tgtEl>
                                          <p:spTgt spid="3"/>
                                        </p:tgtEl>
                                      </p:cBhvr>
                                      <p:to x="100000" y="95000"/>
                                    </p:animScale>
                                    <p:animScale>
                                      <p:cBhvr>
                                        <p:cTn id="39" dur="166" decel="50000">
                                          <p:stCondLst>
                                            <p:cond delay="1834"/>
                                          </p:stCondLst>
                                        </p:cTn>
                                        <p:tgtEl>
                                          <p:spTgt spid="3"/>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1999"/>
                                          </p:stCondLst>
                                        </p:cTn>
                                        <p:tgtEl>
                                          <p:spTgt spid="6">
                                            <p:txEl>
                                              <p:pRg st="1" end="1"/>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1250" fill="hold"/>
                                        <p:tgtEl>
                                          <p:spTgt spid="5"/>
                                        </p:tgtEl>
                                        <p:attrNameLst>
                                          <p:attrName>ppt_w</p:attrName>
                                        </p:attrNameLst>
                                      </p:cBhvr>
                                      <p:tavLst>
                                        <p:tav tm="0">
                                          <p:val>
                                            <p:fltVal val="0"/>
                                          </p:val>
                                        </p:tav>
                                        <p:tav tm="100000">
                                          <p:val>
                                            <p:strVal val="#ppt_w"/>
                                          </p:val>
                                        </p:tav>
                                      </p:tavLst>
                                    </p:anim>
                                    <p:anim calcmode="lin" valueType="num">
                                      <p:cBhvr>
                                        <p:cTn id="49" dur="1250" fill="hold"/>
                                        <p:tgtEl>
                                          <p:spTgt spid="5"/>
                                        </p:tgtEl>
                                        <p:attrNameLst>
                                          <p:attrName>ppt_h</p:attrName>
                                        </p:attrNameLst>
                                      </p:cBhvr>
                                      <p:tavLst>
                                        <p:tav tm="0">
                                          <p:val>
                                            <p:fltVal val="0"/>
                                          </p:val>
                                        </p:tav>
                                        <p:tav tm="100000">
                                          <p:val>
                                            <p:strVal val="#ppt_h"/>
                                          </p:val>
                                        </p:tav>
                                      </p:tavLst>
                                    </p:anim>
                                    <p:animEffect transition="in" filter="fade">
                                      <p:cBhvr>
                                        <p:cTn id="50" dur="125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6">
                                            <p:txEl>
                                              <p:pRg st="2" end="2"/>
                                            </p:txEl>
                                          </p:spTgt>
                                        </p:tgtEl>
                                        <p:attrNameLst>
                                          <p:attrName>style.visibility</p:attrName>
                                        </p:attrNameLst>
                                      </p:cBhvr>
                                      <p:to>
                                        <p:strVal val="visible"/>
                                      </p:to>
                                    </p:set>
                                    <p:animEffect transition="in" filter="fade">
                                      <p:cBhvr>
                                        <p:cTn id="60" dur="1000"/>
                                        <p:tgtEl>
                                          <p:spTgt spid="6">
                                            <p:txEl>
                                              <p:pRg st="2" end="2"/>
                                            </p:txEl>
                                          </p:spTgt>
                                        </p:tgtEl>
                                      </p:cBhvr>
                                    </p:animEffect>
                                    <p:anim calcmode="lin" valueType="num">
                                      <p:cBhvr>
                                        <p:cTn id="6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6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barn(inVertical)">
                                      <p:cBhvr>
                                        <p:cTn id="67" dur="1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1000"/>
                                        <p:tgtEl>
                                          <p:spTgt spid="12"/>
                                        </p:tgtEl>
                                      </p:cBhvr>
                                    </p:animEffect>
                                    <p:anim calcmode="lin" valueType="num">
                                      <p:cBhvr>
                                        <p:cTn id="73" dur="1000" fill="hold"/>
                                        <p:tgtEl>
                                          <p:spTgt spid="12"/>
                                        </p:tgtEl>
                                        <p:attrNameLst>
                                          <p:attrName>ppt_x</p:attrName>
                                        </p:attrNameLst>
                                      </p:cBhvr>
                                      <p:tavLst>
                                        <p:tav tm="0">
                                          <p:val>
                                            <p:strVal val="#ppt_x"/>
                                          </p:val>
                                        </p:tav>
                                        <p:tav tm="100000">
                                          <p:val>
                                            <p:strVal val="#ppt_x"/>
                                          </p:val>
                                        </p:tav>
                                      </p:tavLst>
                                    </p:anim>
                                    <p:anim calcmode="lin" valueType="num">
                                      <p:cBhvr>
                                        <p:cTn id="7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6">
                                            <p:txEl>
                                              <p:pRg st="3" end="3"/>
                                            </p:txEl>
                                          </p:spTgt>
                                        </p:tgtEl>
                                        <p:attrNameLst>
                                          <p:attrName>style.visibility</p:attrName>
                                        </p:attrNameLst>
                                      </p:cBhvr>
                                      <p:to>
                                        <p:strVal val="visible"/>
                                      </p:to>
                                    </p:set>
                                    <p:animEffect transition="in" filter="fade">
                                      <p:cBhvr>
                                        <p:cTn id="79" dur="1000"/>
                                        <p:tgtEl>
                                          <p:spTgt spid="6">
                                            <p:txEl>
                                              <p:pRg st="3" end="3"/>
                                            </p:txEl>
                                          </p:spTgt>
                                        </p:tgtEl>
                                      </p:cBhvr>
                                    </p:animEffect>
                                    <p:anim calcmode="lin" valueType="num">
                                      <p:cBhvr>
                                        <p:cTn id="8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81"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1" presetClass="entr" presetSubtype="1" fill="hold" nodeType="click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wheel(1)">
                                      <p:cBhvr>
                                        <p:cTn id="8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D266782-4F51-4C08-8409-C7322334722F}"/>
              </a:ext>
            </a:extLst>
          </p:cNvPr>
          <p:cNvSpPr>
            <a:spLocks noGrp="1"/>
          </p:cNvSpPr>
          <p:nvPr>
            <p:ph type="ctrTitle"/>
          </p:nvPr>
        </p:nvSpPr>
        <p:spPr>
          <a:xfrm>
            <a:off x="1346931" y="241645"/>
            <a:ext cx="6154713" cy="2088232"/>
          </a:xfrm>
        </p:spPr>
        <p:txBody>
          <a:bodyPr>
            <a:normAutofit fontScale="90000"/>
          </a:bodyPr>
          <a:lstStyle/>
          <a:p>
            <a:pPr algn="ctr"/>
            <a:r>
              <a:rPr lang="de-DE" dirty="0">
                <a:latin typeface="Georgia Pro" panose="02040502050405020303" pitchFamily="18" charset="0"/>
              </a:rPr>
              <a:t>Die besten Nettospieler   MOS </a:t>
            </a:r>
            <a:r>
              <a:rPr lang="de-DE" dirty="0">
                <a:solidFill>
                  <a:srgbClr val="FF0000"/>
                </a:solidFill>
                <a:latin typeface="Georgia Pro" panose="02040502050405020303" pitchFamily="18" charset="0"/>
              </a:rPr>
              <a:t>Gruppe 80+</a:t>
            </a:r>
            <a:endParaRPr lang="de-AT" dirty="0">
              <a:solidFill>
                <a:srgbClr val="FF0000"/>
              </a:solidFill>
            </a:endParaRPr>
          </a:p>
        </p:txBody>
      </p:sp>
      <p:sp>
        <p:nvSpPr>
          <p:cNvPr id="7" name="Textfeld 6">
            <a:extLst>
              <a:ext uri="{FF2B5EF4-FFF2-40B4-BE49-F238E27FC236}">
                <a16:creationId xmlns:a16="http://schemas.microsoft.com/office/drawing/2014/main" id="{29FA9D2F-E9F5-4C8F-B1F4-44FAF8ADC4AD}"/>
              </a:ext>
            </a:extLst>
          </p:cNvPr>
          <p:cNvSpPr txBox="1"/>
          <p:nvPr/>
        </p:nvSpPr>
        <p:spPr>
          <a:xfrm>
            <a:off x="107504" y="4293096"/>
            <a:ext cx="9144000" cy="923330"/>
          </a:xfrm>
          <a:prstGeom prst="rect">
            <a:avLst/>
          </a:prstGeom>
          <a:noFill/>
        </p:spPr>
        <p:txBody>
          <a:bodyPr wrap="square" rtlCol="0">
            <a:spAutoFit/>
          </a:bodyPr>
          <a:lstStyle/>
          <a:p>
            <a:pPr marL="342900" indent="-342900">
              <a:buFontTx/>
              <a:buAutoNum type="arabicPeriod"/>
            </a:pPr>
            <a:r>
              <a:rPr lang="de-AT" dirty="0">
                <a:latin typeface="Baskerville BT" panose="02020602070506020303" pitchFamily="18" charset="0"/>
              </a:rPr>
              <a:t>Ehrlich Horst			      GC. Eichenheim                     250 Punkte</a:t>
            </a:r>
          </a:p>
          <a:p>
            <a:pPr marL="342900" indent="-342900">
              <a:buFontTx/>
              <a:buAutoNum type="arabicPeriod"/>
            </a:pPr>
            <a:r>
              <a:rPr lang="de-AT" dirty="0">
                <a:latin typeface="Baskerville BT" panose="02020602070506020303" pitchFamily="18" charset="0"/>
              </a:rPr>
              <a:t>Fuchs Hans                         GC. Kitzbüheler Alpen           248 Punkte</a:t>
            </a:r>
          </a:p>
          <a:p>
            <a:pPr marL="342900" indent="-342900">
              <a:buAutoNum type="arabicPeriod"/>
            </a:pPr>
            <a:r>
              <a:rPr lang="de-AT" dirty="0">
                <a:latin typeface="Baskerville BT" panose="02020602070506020303" pitchFamily="18" charset="0"/>
              </a:rPr>
              <a:t>Baumgartner Franz           GLC. Achensee                        245 Punkte</a:t>
            </a:r>
          </a:p>
        </p:txBody>
      </p:sp>
      <p:pic>
        <p:nvPicPr>
          <p:cNvPr id="13" name="Grafik 12">
            <a:extLst>
              <a:ext uri="{FF2B5EF4-FFF2-40B4-BE49-F238E27FC236}">
                <a16:creationId xmlns:a16="http://schemas.microsoft.com/office/drawing/2014/main" id="{4B9A4C21-A1A8-49ED-B603-CB6A41F149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2564904"/>
            <a:ext cx="2316522" cy="1440000"/>
          </a:xfrm>
          <a:prstGeom prst="rect">
            <a:avLst/>
          </a:prstGeom>
        </p:spPr>
      </p:pic>
      <p:pic>
        <p:nvPicPr>
          <p:cNvPr id="4" name="Grafik 3" descr="Ein Bild, das Text, Schild enthält.&#10;&#10;Automatisch generierte Beschreibung">
            <a:extLst>
              <a:ext uri="{FF2B5EF4-FFF2-40B4-BE49-F238E27FC236}">
                <a16:creationId xmlns:a16="http://schemas.microsoft.com/office/drawing/2014/main" id="{B7B00505-B51F-4383-B342-5543C844FE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9812" y="5470285"/>
            <a:ext cx="1697143" cy="1080000"/>
          </a:xfrm>
          <a:prstGeom prst="rect">
            <a:avLst/>
          </a:prstGeom>
        </p:spPr>
      </p:pic>
      <p:pic>
        <p:nvPicPr>
          <p:cNvPr id="5" name="Grafik 4" descr="Ein Bild, das Person enthält.&#10;&#10;Automatisch generierte Beschreibung">
            <a:extLst>
              <a:ext uri="{FF2B5EF4-FFF2-40B4-BE49-F238E27FC236}">
                <a16:creationId xmlns:a16="http://schemas.microsoft.com/office/drawing/2014/main" id="{9E84FE22-7D29-4854-904C-FFC6E6F9D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873" y="2881180"/>
            <a:ext cx="1153967" cy="1080000"/>
          </a:xfrm>
          <a:prstGeom prst="rect">
            <a:avLst/>
          </a:prstGeom>
          <a:ln w="38100" cap="sq">
            <a:solidFill>
              <a:srgbClr val="CFA74E"/>
            </a:solidFill>
            <a:prstDash val="solid"/>
            <a:miter lim="800000"/>
          </a:ln>
          <a:effectLst>
            <a:outerShdw blurRad="50800" dist="38100" dir="2700000" algn="tl" rotWithShape="0">
              <a:srgbClr val="000000">
                <a:alpha val="43000"/>
              </a:srgbClr>
            </a:outerShdw>
          </a:effectLst>
        </p:spPr>
      </p:pic>
      <p:pic>
        <p:nvPicPr>
          <p:cNvPr id="11" name="Grafik 10" descr="Ein Bild, das draußen, Person, Mann, stehend enthält.&#10;&#10;Automatisch generierte Beschreibung">
            <a:extLst>
              <a:ext uri="{FF2B5EF4-FFF2-40B4-BE49-F238E27FC236}">
                <a16:creationId xmlns:a16="http://schemas.microsoft.com/office/drawing/2014/main" id="{C38B196B-7871-467F-B8B2-5B44F5B869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463" y="5470285"/>
            <a:ext cx="1206358" cy="1080000"/>
          </a:xfrm>
          <a:prstGeom prst="rect">
            <a:avLst/>
          </a:prstGeom>
          <a:ln w="38100">
            <a:solidFill>
              <a:schemeClr val="bg1">
                <a:lumMod val="50000"/>
              </a:schemeClr>
            </a:solidFill>
          </a:ln>
        </p:spPr>
      </p:pic>
      <p:pic>
        <p:nvPicPr>
          <p:cNvPr id="8" name="Grafik 7">
            <a:extLst>
              <a:ext uri="{FF2B5EF4-FFF2-40B4-BE49-F238E27FC236}">
                <a16:creationId xmlns:a16="http://schemas.microsoft.com/office/drawing/2014/main" id="{12EAE424-AA35-4413-A84D-A22526BC62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0191" y="2887869"/>
            <a:ext cx="1080000" cy="1080000"/>
          </a:xfrm>
          <a:prstGeom prst="rect">
            <a:avLst/>
          </a:prstGeom>
        </p:spPr>
      </p:pic>
      <p:pic>
        <p:nvPicPr>
          <p:cNvPr id="15" name="Grafik 14" descr="Ein Bild, das Person, Mann, Himmel, draußen enthält.&#10;&#10;Automatisch generierte Beschreibung">
            <a:extLst>
              <a:ext uri="{FF2B5EF4-FFF2-40B4-BE49-F238E27FC236}">
                <a16:creationId xmlns:a16="http://schemas.microsoft.com/office/drawing/2014/main" id="{5A51C2BD-B5DA-41D5-B975-4A802BDB1B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11045" y="5504618"/>
            <a:ext cx="899381" cy="1080000"/>
          </a:xfrm>
          <a:prstGeom prst="rect">
            <a:avLst/>
          </a:prstGeom>
          <a:ln w="28575">
            <a:solidFill>
              <a:schemeClr val="accent4">
                <a:lumMod val="75000"/>
              </a:schemeClr>
            </a:solidFill>
          </a:ln>
        </p:spPr>
      </p:pic>
    </p:spTree>
    <p:extLst>
      <p:ext uri="{BB962C8B-B14F-4D97-AF65-F5344CB8AC3E}">
        <p14:creationId xmlns:p14="http://schemas.microsoft.com/office/powerpoint/2010/main" val="17302747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4749"/>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2749"/>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5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2000"/>
                                        <p:tgtEl>
                                          <p:spTgt spid="4"/>
                                        </p:tgtEl>
                                      </p:cBhvr>
                                    </p:animEffect>
                                    <p:anim calcmode="lin" valueType="num">
                                      <p:cBhvr>
                                        <p:cTn id="27" dur="2000" fill="hold"/>
                                        <p:tgtEl>
                                          <p:spTgt spid="4"/>
                                        </p:tgtEl>
                                        <p:attrNameLst>
                                          <p:attrName>ppt_w</p:attrName>
                                        </p:attrNameLst>
                                      </p:cBhvr>
                                      <p:tavLst>
                                        <p:tav tm="0" fmla="#ppt_w*sin(2.5*pi*$)">
                                          <p:val>
                                            <p:fltVal val="0"/>
                                          </p:val>
                                        </p:tav>
                                        <p:tav tm="100000">
                                          <p:val>
                                            <p:fltVal val="1"/>
                                          </p:val>
                                        </p:tav>
                                      </p:tavLst>
                                    </p:anim>
                                    <p:anim calcmode="lin" valueType="num">
                                      <p:cBhvr>
                                        <p:cTn id="28"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wipe(down)">
                                      <p:cBhvr>
                                        <p:cTn id="33" dur="1160">
                                          <p:stCondLst>
                                            <p:cond delay="0"/>
                                          </p:stCondLst>
                                        </p:cTn>
                                        <p:tgtEl>
                                          <p:spTgt spid="7">
                                            <p:txEl>
                                              <p:pRg st="1" end="1"/>
                                            </p:txEl>
                                          </p:spTgt>
                                        </p:tgtEl>
                                      </p:cBhvr>
                                    </p:animEffect>
                                    <p:anim calcmode="lin" valueType="num">
                                      <p:cBhvr>
                                        <p:cTn id="34" dur="3644" tmFilter="0,0; 0.14,0.36; 0.43,0.73; 0.71,0.91; 1.0,1.0">
                                          <p:stCondLst>
                                            <p:cond delay="0"/>
                                          </p:stCondLst>
                                        </p:cTn>
                                        <p:tgtEl>
                                          <p:spTgt spid="7">
                                            <p:txEl>
                                              <p:pRg st="1" end="1"/>
                                            </p:txEl>
                                          </p:spTgt>
                                        </p:tgtEl>
                                        <p:attrNameLst>
                                          <p:attrName>ppt_x</p:attrName>
                                        </p:attrNameLst>
                                      </p:cBhvr>
                                      <p:tavLst>
                                        <p:tav tm="0">
                                          <p:val>
                                            <p:strVal val="#ppt_x-0.25"/>
                                          </p:val>
                                        </p:tav>
                                        <p:tav tm="100000">
                                          <p:val>
                                            <p:strVal val="#ppt_x"/>
                                          </p:val>
                                        </p:tav>
                                      </p:tavLst>
                                    </p:anim>
                                    <p:anim calcmode="lin" valueType="num">
                                      <p:cBhvr>
                                        <p:cTn id="35" dur="1328" tmFilter="0.0,0.0; 0.25,0.07; 0.50,0.2; 0.75,0.467; 1.0,1.0">
                                          <p:stCondLst>
                                            <p:cond delay="0"/>
                                          </p:stCondLst>
                                        </p:cTn>
                                        <p:tgtEl>
                                          <p:spTgt spid="7">
                                            <p:txEl>
                                              <p:pRg st="1" end="1"/>
                                            </p:txEl>
                                          </p:spTgt>
                                        </p:tgtEl>
                                        <p:attrNameLst>
                                          <p:attrName>ppt_y</p:attrName>
                                        </p:attrNameLst>
                                      </p:cBhvr>
                                      <p:tavLst>
                                        <p:tav tm="0" fmla="#ppt_y-sin(pi*$)/3">
                                          <p:val>
                                            <p:fltVal val="0.5"/>
                                          </p:val>
                                        </p:tav>
                                        <p:tav tm="100000">
                                          <p:val>
                                            <p:fltVal val="1"/>
                                          </p:val>
                                        </p:tav>
                                      </p:tavLst>
                                    </p:anim>
                                    <p:anim calcmode="lin" valueType="num">
                                      <p:cBhvr>
                                        <p:cTn id="36" dur="1328" tmFilter="0, 0; 0.125,0.2665; 0.25,0.4; 0.375,0.465; 0.5,0.5;  0.625,0.535; 0.75,0.6; 0.875,0.7335; 1,1">
                                          <p:stCondLst>
                                            <p:cond delay="1328"/>
                                          </p:stCondLst>
                                        </p:cTn>
                                        <p:tgtEl>
                                          <p:spTgt spid="7">
                                            <p:txEl>
                                              <p:pRg st="1" end="1"/>
                                            </p:txEl>
                                          </p:spTgt>
                                        </p:tgtEl>
                                        <p:attrNameLst>
                                          <p:attrName>ppt_y</p:attrName>
                                        </p:attrNameLst>
                                      </p:cBhvr>
                                      <p:tavLst>
                                        <p:tav tm="0" fmla="#ppt_y-sin(pi*$)/9">
                                          <p:val>
                                            <p:fltVal val="0"/>
                                          </p:val>
                                        </p:tav>
                                        <p:tav tm="100000">
                                          <p:val>
                                            <p:fltVal val="1"/>
                                          </p:val>
                                        </p:tav>
                                      </p:tavLst>
                                    </p:anim>
                                    <p:anim calcmode="lin" valueType="num">
                                      <p:cBhvr>
                                        <p:cTn id="37" dur="664" tmFilter="0, 0; 0.125,0.2665; 0.25,0.4; 0.375,0.465; 0.5,0.5;  0.625,0.535; 0.75,0.6; 0.875,0.7335; 1,1">
                                          <p:stCondLst>
                                            <p:cond delay="2648"/>
                                          </p:stCondLst>
                                        </p:cTn>
                                        <p:tgtEl>
                                          <p:spTgt spid="7">
                                            <p:txEl>
                                              <p:pRg st="1" end="1"/>
                                            </p:txEl>
                                          </p:spTgt>
                                        </p:tgtEl>
                                        <p:attrNameLst>
                                          <p:attrName>ppt_y</p:attrName>
                                        </p:attrNameLst>
                                      </p:cBhvr>
                                      <p:tavLst>
                                        <p:tav tm="0" fmla="#ppt_y-sin(pi*$)/27">
                                          <p:val>
                                            <p:fltVal val="0"/>
                                          </p:val>
                                        </p:tav>
                                        <p:tav tm="100000">
                                          <p:val>
                                            <p:fltVal val="1"/>
                                          </p:val>
                                        </p:tav>
                                      </p:tavLst>
                                    </p:anim>
                                    <p:anim calcmode="lin" valueType="num">
                                      <p:cBhvr>
                                        <p:cTn id="38" dur="328" tmFilter="0, 0; 0.125,0.2665; 0.25,0.4; 0.375,0.465; 0.5,0.5;  0.625,0.535; 0.75,0.6; 0.875,0.7335; 1,1">
                                          <p:stCondLst>
                                            <p:cond delay="3312"/>
                                          </p:stCondLst>
                                        </p:cTn>
                                        <p:tgtEl>
                                          <p:spTgt spid="7">
                                            <p:txEl>
                                              <p:pRg st="1" end="1"/>
                                            </p:txEl>
                                          </p:spTgt>
                                        </p:tgtEl>
                                        <p:attrNameLst>
                                          <p:attrName>ppt_y</p:attrName>
                                        </p:attrNameLst>
                                      </p:cBhvr>
                                      <p:tavLst>
                                        <p:tav tm="0" fmla="#ppt_y-sin(pi*$)/81">
                                          <p:val>
                                            <p:fltVal val="0"/>
                                          </p:val>
                                        </p:tav>
                                        <p:tav tm="100000">
                                          <p:val>
                                            <p:fltVal val="1"/>
                                          </p:val>
                                        </p:tav>
                                      </p:tavLst>
                                    </p:anim>
                                    <p:animScale>
                                      <p:cBhvr>
                                        <p:cTn id="39" dur="52">
                                          <p:stCondLst>
                                            <p:cond delay="1300"/>
                                          </p:stCondLst>
                                        </p:cTn>
                                        <p:tgtEl>
                                          <p:spTgt spid="7">
                                            <p:txEl>
                                              <p:pRg st="1" end="1"/>
                                            </p:txEl>
                                          </p:spTgt>
                                        </p:tgtEl>
                                      </p:cBhvr>
                                      <p:to x="100000" y="60000"/>
                                    </p:animScale>
                                    <p:animScale>
                                      <p:cBhvr>
                                        <p:cTn id="40" dur="332" decel="50000">
                                          <p:stCondLst>
                                            <p:cond delay="1352"/>
                                          </p:stCondLst>
                                        </p:cTn>
                                        <p:tgtEl>
                                          <p:spTgt spid="7">
                                            <p:txEl>
                                              <p:pRg st="1" end="1"/>
                                            </p:txEl>
                                          </p:spTgt>
                                        </p:tgtEl>
                                      </p:cBhvr>
                                      <p:to x="100000" y="100000"/>
                                    </p:animScale>
                                    <p:animScale>
                                      <p:cBhvr>
                                        <p:cTn id="41" dur="52">
                                          <p:stCondLst>
                                            <p:cond delay="2624"/>
                                          </p:stCondLst>
                                        </p:cTn>
                                        <p:tgtEl>
                                          <p:spTgt spid="7">
                                            <p:txEl>
                                              <p:pRg st="1" end="1"/>
                                            </p:txEl>
                                          </p:spTgt>
                                        </p:tgtEl>
                                      </p:cBhvr>
                                      <p:to x="100000" y="80000"/>
                                    </p:animScale>
                                    <p:animScale>
                                      <p:cBhvr>
                                        <p:cTn id="42" dur="332" decel="50000">
                                          <p:stCondLst>
                                            <p:cond delay="2676"/>
                                          </p:stCondLst>
                                        </p:cTn>
                                        <p:tgtEl>
                                          <p:spTgt spid="7">
                                            <p:txEl>
                                              <p:pRg st="1" end="1"/>
                                            </p:txEl>
                                          </p:spTgt>
                                        </p:tgtEl>
                                      </p:cBhvr>
                                      <p:to x="100000" y="100000"/>
                                    </p:animScale>
                                    <p:animScale>
                                      <p:cBhvr>
                                        <p:cTn id="43" dur="52">
                                          <p:stCondLst>
                                            <p:cond delay="3284"/>
                                          </p:stCondLst>
                                        </p:cTn>
                                        <p:tgtEl>
                                          <p:spTgt spid="7">
                                            <p:txEl>
                                              <p:pRg st="1" end="1"/>
                                            </p:txEl>
                                          </p:spTgt>
                                        </p:tgtEl>
                                      </p:cBhvr>
                                      <p:to x="100000" y="90000"/>
                                    </p:animScale>
                                    <p:animScale>
                                      <p:cBhvr>
                                        <p:cTn id="44" dur="332" decel="50000">
                                          <p:stCondLst>
                                            <p:cond delay="3336"/>
                                          </p:stCondLst>
                                        </p:cTn>
                                        <p:tgtEl>
                                          <p:spTgt spid="7">
                                            <p:txEl>
                                              <p:pRg st="1" end="1"/>
                                            </p:txEl>
                                          </p:spTgt>
                                        </p:tgtEl>
                                      </p:cBhvr>
                                      <p:to x="100000" y="100000"/>
                                    </p:animScale>
                                    <p:animScale>
                                      <p:cBhvr>
                                        <p:cTn id="45" dur="52">
                                          <p:stCondLst>
                                            <p:cond delay="3616"/>
                                          </p:stCondLst>
                                        </p:cTn>
                                        <p:tgtEl>
                                          <p:spTgt spid="7">
                                            <p:txEl>
                                              <p:pRg st="1" end="1"/>
                                            </p:txEl>
                                          </p:spTgt>
                                        </p:tgtEl>
                                      </p:cBhvr>
                                      <p:to x="100000" y="95000"/>
                                    </p:animScale>
                                    <p:animScale>
                                      <p:cBhvr>
                                        <p:cTn id="46" dur="332" decel="50000">
                                          <p:stCondLst>
                                            <p:cond delay="3668"/>
                                          </p:stCondLst>
                                        </p:cTn>
                                        <p:tgtEl>
                                          <p:spTgt spid="7">
                                            <p:txEl>
                                              <p:pRg st="1" end="1"/>
                                            </p:txEl>
                                          </p:spTgt>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arn(inVertical)">
                                      <p:cBhvr>
                                        <p:cTn id="51" dur="40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3999"/>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Golfclub-Display_2013-473x1024 (1).jpg"/>
          <p:cNvPicPr>
            <a:picLocks noChangeAspect="1"/>
          </p:cNvPicPr>
          <p:nvPr/>
        </p:nvPicPr>
        <p:blipFill>
          <a:blip r:embed="rId2" cstate="print"/>
          <a:stretch>
            <a:fillRect/>
          </a:stretch>
        </p:blipFill>
        <p:spPr>
          <a:xfrm>
            <a:off x="3635896" y="1958545"/>
            <a:ext cx="2175992" cy="4710815"/>
          </a:xfrm>
          <a:prstGeom prst="rect">
            <a:avLst/>
          </a:prstGeom>
        </p:spPr>
      </p:pic>
      <p:sp useBgFill="1">
        <p:nvSpPr>
          <p:cNvPr id="2050" name="Rectangle 2"/>
          <p:cNvSpPr>
            <a:spLocks noGrp="1" noChangeArrowheads="1"/>
          </p:cNvSpPr>
          <p:nvPr>
            <p:ph type="ctrTitle"/>
          </p:nvPr>
        </p:nvSpPr>
        <p:spPr>
          <a:xfrm>
            <a:off x="755577" y="0"/>
            <a:ext cx="7829790" cy="1772816"/>
          </a:xfrm>
        </p:spPr>
        <p:txBody>
          <a:bodyPr anchor="t">
            <a:noAutofit/>
          </a:bodyPr>
          <a:lstStyle/>
          <a:p>
            <a:pPr algn="ctr">
              <a:spcBef>
                <a:spcPct val="50000"/>
              </a:spcBef>
              <a:defRPr/>
            </a:pPr>
            <a:br>
              <a:rPr lang="de-DE" sz="4000" dirty="0">
                <a:solidFill>
                  <a:schemeClr val="bg1"/>
                </a:solidFill>
                <a:latin typeface="Georgia Ref" pitchFamily="18" charset="0"/>
              </a:rPr>
            </a:br>
            <a:r>
              <a:rPr lang="de-DE" sz="4000" dirty="0">
                <a:latin typeface="Georgia Pro" panose="02040502050405020303" pitchFamily="18" charset="0"/>
              </a:rPr>
              <a:t>Die vier besten Gesamt-Bruttospieler 2021</a:t>
            </a:r>
            <a:endParaRPr lang="de-DE" sz="4000" dirty="0">
              <a:solidFill>
                <a:srgbClr val="0033CC"/>
              </a:solidFill>
              <a:effectLst/>
              <a:latin typeface="Georgia Ref" pitchFamily="18" charset="0"/>
            </a:endParaRPr>
          </a:p>
        </p:txBody>
      </p:sp>
    </p:spTree>
    <p:extLst>
      <p:ext uri="{BB962C8B-B14F-4D97-AF65-F5344CB8AC3E}">
        <p14:creationId xmlns:p14="http://schemas.microsoft.com/office/powerpoint/2010/main" val="36684813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529481B-8ABA-47F5-9084-84FB365378A0}"/>
              </a:ext>
            </a:extLst>
          </p:cNvPr>
          <p:cNvSpPr txBox="1"/>
          <p:nvPr/>
        </p:nvSpPr>
        <p:spPr>
          <a:xfrm>
            <a:off x="611560" y="548680"/>
            <a:ext cx="6782626" cy="861774"/>
          </a:xfrm>
          <a:prstGeom prst="rect">
            <a:avLst/>
          </a:prstGeom>
          <a:noFill/>
        </p:spPr>
        <p:txBody>
          <a:bodyPr wrap="none" rtlCol="0">
            <a:spAutoFit/>
          </a:bodyPr>
          <a:lstStyle/>
          <a:p>
            <a:r>
              <a:rPr lang="de-AT" sz="3200" dirty="0">
                <a:solidFill>
                  <a:srgbClr val="729D51"/>
                </a:solidFill>
              </a:rPr>
              <a:t>Einzelwertung Brutto Senioren 2021</a:t>
            </a:r>
          </a:p>
          <a:p>
            <a:endParaRPr lang="de-AT" dirty="0"/>
          </a:p>
        </p:txBody>
      </p:sp>
      <p:pic>
        <p:nvPicPr>
          <p:cNvPr id="8" name="Grafik 7" descr="Ein Bild, das Person, Himmel, Mann, draußen enthält.&#10;&#10;Automatisch generierte Beschreibung">
            <a:extLst>
              <a:ext uri="{FF2B5EF4-FFF2-40B4-BE49-F238E27FC236}">
                <a16:creationId xmlns:a16="http://schemas.microsoft.com/office/drawing/2014/main" id="{58A513B1-F0B3-4258-A159-DFCC564C23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233" y="4005224"/>
            <a:ext cx="1570845" cy="1440000"/>
          </a:xfrm>
          <a:prstGeom prst="ellipse">
            <a:avLst/>
          </a:prstGeom>
          <a:ln w="63500" cap="rnd">
            <a:solidFill>
              <a:srgbClr val="CFA74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Grafik 10" descr="Ein Bild, das Gras, draußen, Person, Mann enthält.&#10;&#10;Automatisch generierte Beschreibung">
            <a:extLst>
              <a:ext uri="{FF2B5EF4-FFF2-40B4-BE49-F238E27FC236}">
                <a16:creationId xmlns:a16="http://schemas.microsoft.com/office/drawing/2014/main" id="{D516013F-BA90-4CC0-B91E-1730D262FE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9960" y="4905224"/>
            <a:ext cx="968451" cy="1080000"/>
          </a:xfrm>
          <a:prstGeom prst="ellipse">
            <a:avLst/>
          </a:prstGeom>
          <a:ln w="63500" cap="rnd">
            <a:solidFill>
              <a:schemeClr val="tx1">
                <a:lumMod val="50000"/>
                <a:lumOff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Grafik 4" descr="Ein Bild, das Person, Baum, draußen, Mann enthält.&#10;&#10;Automatisch generierte Beschreibung">
            <a:extLst>
              <a:ext uri="{FF2B5EF4-FFF2-40B4-BE49-F238E27FC236}">
                <a16:creationId xmlns:a16="http://schemas.microsoft.com/office/drawing/2014/main" id="{7C51986D-63DE-4B1F-B86A-FF5246074C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1840" y="4545264"/>
            <a:ext cx="1183551" cy="1260000"/>
          </a:xfrm>
          <a:prstGeom prst="ellipse">
            <a:avLst/>
          </a:prstGeom>
          <a:ln w="63500" cap="rnd">
            <a:solidFill>
              <a:schemeClr val="bg1">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feld 9">
            <a:extLst>
              <a:ext uri="{FF2B5EF4-FFF2-40B4-BE49-F238E27FC236}">
                <a16:creationId xmlns:a16="http://schemas.microsoft.com/office/drawing/2014/main" id="{D7817CEA-22FB-4E14-9D7C-B44CBD618FDC}"/>
              </a:ext>
            </a:extLst>
          </p:cNvPr>
          <p:cNvSpPr txBox="1"/>
          <p:nvPr/>
        </p:nvSpPr>
        <p:spPr>
          <a:xfrm>
            <a:off x="637082" y="2252611"/>
            <a:ext cx="7986223" cy="1200329"/>
          </a:xfrm>
          <a:prstGeom prst="rect">
            <a:avLst/>
          </a:prstGeom>
          <a:noFill/>
        </p:spPr>
        <p:txBody>
          <a:bodyPr wrap="square">
            <a:spAutoFit/>
          </a:bodyPr>
          <a:lstStyle/>
          <a:p>
            <a:r>
              <a:rPr lang="de-AT" sz="1800" dirty="0">
                <a:solidFill>
                  <a:srgbClr val="CFA74E"/>
                </a:solidFill>
              </a:rPr>
              <a:t>1. WÖLL PETER			GCC. LÄRCHENHOF          244 Punkte</a:t>
            </a:r>
          </a:p>
          <a:p>
            <a:r>
              <a:rPr lang="de-AT" sz="1800" dirty="0"/>
              <a:t>2. </a:t>
            </a:r>
            <a:r>
              <a:rPr lang="de-AT" sz="1800" dirty="0">
                <a:solidFill>
                  <a:schemeClr val="bg1">
                    <a:lumMod val="50000"/>
                  </a:schemeClr>
                </a:solidFill>
              </a:rPr>
              <a:t>Höck Leonhard              </a:t>
            </a:r>
            <a:r>
              <a:rPr lang="de-AT" sz="1800" dirty="0" err="1">
                <a:solidFill>
                  <a:schemeClr val="bg1">
                    <a:lumMod val="50000"/>
                  </a:schemeClr>
                </a:solidFill>
              </a:rPr>
              <a:t>GC.Urslautal</a:t>
            </a:r>
            <a:r>
              <a:rPr lang="de-AT" sz="1800" dirty="0">
                <a:solidFill>
                  <a:schemeClr val="bg1">
                    <a:lumMod val="50000"/>
                  </a:schemeClr>
                </a:solidFill>
              </a:rPr>
              <a:t>                    204 Punkte</a:t>
            </a:r>
          </a:p>
          <a:p>
            <a:r>
              <a:rPr lang="de-AT" sz="1800" dirty="0">
                <a:solidFill>
                  <a:srgbClr val="932313"/>
                </a:solidFill>
              </a:rPr>
              <a:t>3. Vötter Hermann		GC. Kitzbühel		      201 Punkte</a:t>
            </a:r>
          </a:p>
          <a:p>
            <a:r>
              <a:rPr lang="de-AT" sz="1800" dirty="0"/>
              <a:t>4. </a:t>
            </a:r>
            <a:r>
              <a:rPr lang="de-AT" dirty="0">
                <a:solidFill>
                  <a:schemeClr val="tx1">
                    <a:lumMod val="65000"/>
                    <a:lumOff val="35000"/>
                  </a:schemeClr>
                </a:solidFill>
              </a:rPr>
              <a:t>Eberl Josef	              GC. Eichenheim               196 Punkte</a:t>
            </a:r>
            <a:endParaRPr lang="de-AT" sz="1800" dirty="0">
              <a:solidFill>
                <a:schemeClr val="tx1">
                  <a:lumMod val="65000"/>
                  <a:lumOff val="35000"/>
                </a:schemeClr>
              </a:solidFill>
            </a:endParaRPr>
          </a:p>
        </p:txBody>
      </p:sp>
      <p:pic>
        <p:nvPicPr>
          <p:cNvPr id="4" name="Grafik 3" descr="Ein Bild, das Person, Mann, Himmel enthält.&#10;&#10;Automatisch generierte Beschreibung">
            <a:extLst>
              <a:ext uri="{FF2B5EF4-FFF2-40B4-BE49-F238E27FC236}">
                <a16:creationId xmlns:a16="http://schemas.microsoft.com/office/drawing/2014/main" id="{B7C72C63-3298-4404-B8F7-121D11FB57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8612" y="4725224"/>
            <a:ext cx="1008126" cy="1159200"/>
          </a:xfrm>
          <a:prstGeom prst="ellipse">
            <a:avLst/>
          </a:prstGeom>
          <a:ln w="63500" cap="rnd">
            <a:solidFill>
              <a:schemeClr val="accent4">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21583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3250" fill="hold"/>
                                        <p:tgtEl>
                                          <p:spTgt spid="8"/>
                                        </p:tgtEl>
                                        <p:attrNameLst>
                                          <p:attrName>ppt_w</p:attrName>
                                        </p:attrNameLst>
                                      </p:cBhvr>
                                      <p:tavLst>
                                        <p:tav tm="0">
                                          <p:val>
                                            <p:fltVal val="0"/>
                                          </p:val>
                                        </p:tav>
                                        <p:tav tm="100000">
                                          <p:val>
                                            <p:strVal val="#ppt_w"/>
                                          </p:val>
                                        </p:tav>
                                      </p:tavLst>
                                    </p:anim>
                                    <p:anim calcmode="lin" valueType="num">
                                      <p:cBhvr>
                                        <p:cTn id="18" dur="3250" fill="hold"/>
                                        <p:tgtEl>
                                          <p:spTgt spid="8"/>
                                        </p:tgtEl>
                                        <p:attrNameLst>
                                          <p:attrName>ppt_h</p:attrName>
                                        </p:attrNameLst>
                                      </p:cBhvr>
                                      <p:tavLst>
                                        <p:tav tm="0">
                                          <p:val>
                                            <p:fltVal val="0"/>
                                          </p:val>
                                        </p:tav>
                                        <p:tav tm="100000">
                                          <p:val>
                                            <p:strVal val="#ppt_h"/>
                                          </p:val>
                                        </p:tav>
                                      </p:tavLst>
                                    </p:anim>
                                    <p:anim calcmode="lin" valueType="num">
                                      <p:cBhvr>
                                        <p:cTn id="19" dur="3250" fill="hold"/>
                                        <p:tgtEl>
                                          <p:spTgt spid="8"/>
                                        </p:tgtEl>
                                        <p:attrNameLst>
                                          <p:attrName>style.rotation</p:attrName>
                                        </p:attrNameLst>
                                      </p:cBhvr>
                                      <p:tavLst>
                                        <p:tav tm="0">
                                          <p:val>
                                            <p:fltVal val="90"/>
                                          </p:val>
                                        </p:tav>
                                        <p:tav tm="100000">
                                          <p:val>
                                            <p:fltVal val="0"/>
                                          </p:val>
                                        </p:tav>
                                      </p:tavLst>
                                    </p:anim>
                                    <p:animEffect transition="in" filter="fade">
                                      <p:cBhvr>
                                        <p:cTn id="20" dur="325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750"/>
                                  </p:stCondLst>
                                  <p:childTnLst>
                                    <p:set>
                                      <p:cBhvr>
                                        <p:cTn id="24" dur="1" fill="hold">
                                          <p:stCondLst>
                                            <p:cond delay="19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529481B-8ABA-47F5-9084-84FB365378A0}"/>
              </a:ext>
            </a:extLst>
          </p:cNvPr>
          <p:cNvSpPr txBox="1"/>
          <p:nvPr/>
        </p:nvSpPr>
        <p:spPr>
          <a:xfrm>
            <a:off x="611560" y="548680"/>
            <a:ext cx="6782626" cy="861774"/>
          </a:xfrm>
          <a:prstGeom prst="rect">
            <a:avLst/>
          </a:prstGeom>
          <a:noFill/>
        </p:spPr>
        <p:txBody>
          <a:bodyPr wrap="none" rtlCol="0">
            <a:spAutoFit/>
          </a:bodyPr>
          <a:lstStyle/>
          <a:p>
            <a:r>
              <a:rPr lang="de-AT" sz="3200" dirty="0">
                <a:solidFill>
                  <a:srgbClr val="729D51"/>
                </a:solidFill>
              </a:rPr>
              <a:t>Einzelwertung Brutto Masters 2021</a:t>
            </a:r>
          </a:p>
          <a:p>
            <a:endParaRPr lang="de-AT" dirty="0"/>
          </a:p>
        </p:txBody>
      </p:sp>
      <p:sp>
        <p:nvSpPr>
          <p:cNvPr id="10" name="Textfeld 9">
            <a:extLst>
              <a:ext uri="{FF2B5EF4-FFF2-40B4-BE49-F238E27FC236}">
                <a16:creationId xmlns:a16="http://schemas.microsoft.com/office/drawing/2014/main" id="{BA09E3A9-E80C-451D-8A5D-93D93EF021A1}"/>
              </a:ext>
            </a:extLst>
          </p:cNvPr>
          <p:cNvSpPr txBox="1"/>
          <p:nvPr/>
        </p:nvSpPr>
        <p:spPr>
          <a:xfrm>
            <a:off x="323528" y="4553833"/>
            <a:ext cx="8064896" cy="1323439"/>
          </a:xfrm>
          <a:prstGeom prst="rect">
            <a:avLst/>
          </a:prstGeom>
          <a:noFill/>
        </p:spPr>
        <p:txBody>
          <a:bodyPr wrap="square">
            <a:spAutoFit/>
          </a:bodyPr>
          <a:lstStyle/>
          <a:p>
            <a:r>
              <a:rPr lang="de-AT" sz="2000" dirty="0">
                <a:solidFill>
                  <a:srgbClr val="CFA74E"/>
                </a:solidFill>
              </a:rPr>
              <a:t>1. Lackner Simon			GCC. LÄRCHENHOF         242 Punkte</a:t>
            </a:r>
          </a:p>
          <a:p>
            <a:r>
              <a:rPr lang="de-AT" sz="2000" dirty="0"/>
              <a:t>2. </a:t>
            </a:r>
            <a:r>
              <a:rPr lang="de-AT" sz="2000" dirty="0" err="1">
                <a:solidFill>
                  <a:schemeClr val="bg1">
                    <a:lumMod val="50000"/>
                  </a:schemeClr>
                </a:solidFill>
              </a:rPr>
              <a:t>Hinterholzer</a:t>
            </a:r>
            <a:r>
              <a:rPr lang="de-AT" sz="2000" dirty="0">
                <a:solidFill>
                  <a:schemeClr val="bg1">
                    <a:lumMod val="50000"/>
                  </a:schemeClr>
                </a:solidFill>
              </a:rPr>
              <a:t> Rudi            GC. Eichenheim              204 Punkte</a:t>
            </a:r>
          </a:p>
          <a:p>
            <a:r>
              <a:rPr lang="de-AT" sz="2000" dirty="0">
                <a:solidFill>
                  <a:srgbClr val="932313"/>
                </a:solidFill>
              </a:rPr>
              <a:t>3. Auer Hansjörg		      GC. Kitzbüheler Alpen     188 Punkte</a:t>
            </a:r>
          </a:p>
          <a:p>
            <a:r>
              <a:rPr lang="de-AT" sz="2000" dirty="0"/>
              <a:t>4. Fankhauser Josef             GC. Zillertal                   186 Punkte</a:t>
            </a:r>
          </a:p>
        </p:txBody>
      </p:sp>
      <p:pic>
        <p:nvPicPr>
          <p:cNvPr id="6" name="Grafik 5" descr="Ein Bild, das Baum, draußen, Person enthält.&#10;&#10;Automatisch generierte Beschreibung">
            <a:extLst>
              <a:ext uri="{FF2B5EF4-FFF2-40B4-BE49-F238E27FC236}">
                <a16:creationId xmlns:a16="http://schemas.microsoft.com/office/drawing/2014/main" id="{DE250341-3625-424A-AE34-7808750DD7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0862" y="2636792"/>
            <a:ext cx="1188706"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Grafik 12" descr="Ein Bild, das Person, Baum, draußen, Mann enthält.&#10;&#10;Automatisch generierte Beschreibung">
            <a:extLst>
              <a:ext uri="{FF2B5EF4-FFF2-40B4-BE49-F238E27FC236}">
                <a16:creationId xmlns:a16="http://schemas.microsoft.com/office/drawing/2014/main" id="{50C2AD58-C54A-400B-802D-C07A53E858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7181" y="3441439"/>
            <a:ext cx="961352" cy="1080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5" name="Grafik 14" descr="Ein Bild, das draußen, Person, Baum, Gras enthält.&#10;&#10;Automatisch generierte Beschreibung">
            <a:extLst>
              <a:ext uri="{FF2B5EF4-FFF2-40B4-BE49-F238E27FC236}">
                <a16:creationId xmlns:a16="http://schemas.microsoft.com/office/drawing/2014/main" id="{D60C0DCC-EC53-4469-88FF-43B736EA25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1640" y="2669186"/>
            <a:ext cx="1042388"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Grafik 16" descr="Ein Bild, das Person, draußen, Mann, rot enthält.&#10;&#10;Automatisch generierte Beschreibung">
            <a:extLst>
              <a:ext uri="{FF2B5EF4-FFF2-40B4-BE49-F238E27FC236}">
                <a16:creationId xmlns:a16="http://schemas.microsoft.com/office/drawing/2014/main" id="{41FAAFC3-2169-474A-9F1F-A8BA6481D2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7181" y="1556792"/>
            <a:ext cx="931383"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90736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30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30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30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3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4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BFF60B97-5EB1-411D-9287-82F79E225F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62" name="Straight Connector 61">
              <a:extLst>
                <a:ext uri="{FF2B5EF4-FFF2-40B4-BE49-F238E27FC236}">
                  <a16:creationId xmlns:a16="http://schemas.microsoft.com/office/drawing/2014/main" id="{D674D93F-5BDC-4ACB-A8CA-7E98165118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08928BCD-A664-442D-ABA1-C3CFBED999E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4" name="Rectangle 23">
              <a:extLst>
                <a:ext uri="{FF2B5EF4-FFF2-40B4-BE49-F238E27FC236}">
                  <a16:creationId xmlns:a16="http://schemas.microsoft.com/office/drawing/2014/main" id="{BA984793-63CC-45CB-A884-996FAAC233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5" name="Rectangle 25">
              <a:extLst>
                <a:ext uri="{FF2B5EF4-FFF2-40B4-BE49-F238E27FC236}">
                  <a16:creationId xmlns:a16="http://schemas.microsoft.com/office/drawing/2014/main" id="{2F0C28C5-1A58-4CFD-AE80-A035DCD738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Isosceles Triangle 65">
              <a:extLst>
                <a:ext uri="{FF2B5EF4-FFF2-40B4-BE49-F238E27FC236}">
                  <a16:creationId xmlns:a16="http://schemas.microsoft.com/office/drawing/2014/main" id="{95D7054E-4DD9-45B4-9774-43146D6C73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7" name="Rectangle 27">
              <a:extLst>
                <a:ext uri="{FF2B5EF4-FFF2-40B4-BE49-F238E27FC236}">
                  <a16:creationId xmlns:a16="http://schemas.microsoft.com/office/drawing/2014/main" id="{B82025D2-80F5-4523-8D68-3831F8711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8" name="Rectangle 28">
              <a:extLst>
                <a:ext uri="{FF2B5EF4-FFF2-40B4-BE49-F238E27FC236}">
                  <a16:creationId xmlns:a16="http://schemas.microsoft.com/office/drawing/2014/main" id="{BC890E5E-6997-4B43-8F03-33C4CA22B6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9" name="Rectangle 29">
              <a:extLst>
                <a:ext uri="{FF2B5EF4-FFF2-40B4-BE49-F238E27FC236}">
                  <a16:creationId xmlns:a16="http://schemas.microsoft.com/office/drawing/2014/main" id="{A8F61413-378E-434E-BB32-C83A8B826E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0" name="Isosceles Triangle 69">
              <a:extLst>
                <a:ext uri="{FF2B5EF4-FFF2-40B4-BE49-F238E27FC236}">
                  <a16:creationId xmlns:a16="http://schemas.microsoft.com/office/drawing/2014/main" id="{22FCA4F9-826F-46CC-97AA-E951F199A6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Isosceles Triangle 70">
              <a:extLst>
                <a:ext uri="{FF2B5EF4-FFF2-40B4-BE49-F238E27FC236}">
                  <a16:creationId xmlns:a16="http://schemas.microsoft.com/office/drawing/2014/main" id="{96E65488-263B-49DE-A257-2F1775214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73" name="Rectangle 72">
            <a:extLst>
              <a:ext uri="{FF2B5EF4-FFF2-40B4-BE49-F238E27FC236}">
                <a16:creationId xmlns:a16="http://schemas.microsoft.com/office/drawing/2014/main" id="{531A1158-931F-4682-A085-AF74D6204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feld 1">
            <a:extLst>
              <a:ext uri="{FF2B5EF4-FFF2-40B4-BE49-F238E27FC236}">
                <a16:creationId xmlns:a16="http://schemas.microsoft.com/office/drawing/2014/main" id="{7529481B-8ABA-47F5-9084-84FB365378A0}"/>
              </a:ext>
            </a:extLst>
          </p:cNvPr>
          <p:cNvSpPr txBox="1"/>
          <p:nvPr/>
        </p:nvSpPr>
        <p:spPr>
          <a:xfrm>
            <a:off x="1115617" y="619510"/>
            <a:ext cx="6086965" cy="19220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dirty="0" err="1">
                <a:solidFill>
                  <a:schemeClr val="accent1"/>
                </a:solidFill>
                <a:latin typeface="+mj-lt"/>
                <a:ea typeface="+mj-ea"/>
                <a:cs typeface="+mj-cs"/>
              </a:rPr>
              <a:t>Einzelwertung</a:t>
            </a:r>
            <a:r>
              <a:rPr lang="en-US" sz="2800" dirty="0">
                <a:solidFill>
                  <a:schemeClr val="accent1"/>
                </a:solidFill>
                <a:latin typeface="+mj-lt"/>
                <a:ea typeface="+mj-ea"/>
                <a:cs typeface="+mj-cs"/>
              </a:rPr>
              <a:t> </a:t>
            </a:r>
            <a:r>
              <a:rPr lang="en-US" sz="2800" dirty="0" err="1">
                <a:solidFill>
                  <a:schemeClr val="accent1"/>
                </a:solidFill>
                <a:latin typeface="+mj-lt"/>
                <a:ea typeface="+mj-ea"/>
                <a:cs typeface="+mj-cs"/>
              </a:rPr>
              <a:t>Netto</a:t>
            </a:r>
            <a:r>
              <a:rPr lang="en-US" sz="2800" dirty="0">
                <a:solidFill>
                  <a:schemeClr val="accent1"/>
                </a:solidFill>
                <a:latin typeface="+mj-lt"/>
                <a:ea typeface="+mj-ea"/>
                <a:cs typeface="+mj-cs"/>
              </a:rPr>
              <a:t> </a:t>
            </a:r>
            <a:r>
              <a:rPr lang="en-US" sz="2800" dirty="0" err="1">
                <a:solidFill>
                  <a:schemeClr val="accent1"/>
                </a:solidFill>
                <a:latin typeface="+mj-lt"/>
                <a:ea typeface="+mj-ea"/>
                <a:cs typeface="+mj-cs"/>
              </a:rPr>
              <a:t>nach</a:t>
            </a:r>
            <a:r>
              <a:rPr lang="en-US" sz="2800" dirty="0">
                <a:solidFill>
                  <a:schemeClr val="accent1"/>
                </a:solidFill>
                <a:latin typeface="+mj-lt"/>
                <a:ea typeface="+mj-ea"/>
                <a:cs typeface="+mj-cs"/>
              </a:rPr>
              <a:t> Alter </a:t>
            </a:r>
          </a:p>
          <a:p>
            <a:pPr algn="ctr">
              <a:lnSpc>
                <a:spcPct val="90000"/>
              </a:lnSpc>
              <a:spcBef>
                <a:spcPct val="0"/>
              </a:spcBef>
              <a:spcAft>
                <a:spcPts val="600"/>
              </a:spcAft>
            </a:pPr>
            <a:r>
              <a:rPr lang="en-US" sz="2800" dirty="0">
                <a:solidFill>
                  <a:schemeClr val="accent1"/>
                </a:solidFill>
                <a:latin typeface="+mj-lt"/>
                <a:ea typeface="+mj-ea"/>
                <a:cs typeface="+mj-cs"/>
              </a:rPr>
              <a:t>80+Jahre</a:t>
            </a:r>
          </a:p>
          <a:p>
            <a:pPr>
              <a:lnSpc>
                <a:spcPct val="90000"/>
              </a:lnSpc>
              <a:spcBef>
                <a:spcPct val="0"/>
              </a:spcBef>
              <a:spcAft>
                <a:spcPts val="600"/>
              </a:spcAft>
            </a:pPr>
            <a:endParaRPr lang="en-US" sz="2800" dirty="0">
              <a:solidFill>
                <a:schemeClr val="accent1"/>
              </a:solidFill>
              <a:latin typeface="+mj-lt"/>
              <a:ea typeface="+mj-ea"/>
              <a:cs typeface="+mj-cs"/>
            </a:endParaRPr>
          </a:p>
        </p:txBody>
      </p:sp>
      <p:sp>
        <p:nvSpPr>
          <p:cNvPr id="10" name="Textfeld 9">
            <a:extLst>
              <a:ext uri="{FF2B5EF4-FFF2-40B4-BE49-F238E27FC236}">
                <a16:creationId xmlns:a16="http://schemas.microsoft.com/office/drawing/2014/main" id="{BA09E3A9-E80C-451D-8A5D-93D93EF021A1}"/>
              </a:ext>
            </a:extLst>
          </p:cNvPr>
          <p:cNvSpPr txBox="1"/>
          <p:nvPr/>
        </p:nvSpPr>
        <p:spPr>
          <a:xfrm>
            <a:off x="238438" y="3896759"/>
            <a:ext cx="7524850" cy="1606051"/>
          </a:xfrm>
          <a:prstGeom prst="rect">
            <a:avLst/>
          </a:prstGeom>
        </p:spPr>
        <p:txBody>
          <a:bodyPr vert="horz" lIns="91440" tIns="45720" rIns="91440" bIns="45720" rtlCol="0">
            <a:normAutofit/>
          </a:bodyPr>
          <a:lstStyle/>
          <a:p>
            <a:pPr algn="ctr">
              <a:lnSpc>
                <a:spcPct val="90000"/>
              </a:lnSpc>
              <a:spcBef>
                <a:spcPts val="1000"/>
              </a:spcBef>
              <a:buClr>
                <a:schemeClr val="accent1"/>
              </a:buClr>
              <a:buSzPct val="80000"/>
            </a:pPr>
            <a:r>
              <a:rPr lang="en-US" dirty="0">
                <a:solidFill>
                  <a:schemeClr val="tx1">
                    <a:lumMod val="75000"/>
                    <a:lumOff val="25000"/>
                  </a:schemeClr>
                </a:solidFill>
              </a:rPr>
              <a:t>1. Ehrlich Horst           GC. Eichenheim      250 </a:t>
            </a:r>
            <a:r>
              <a:rPr lang="en-US" dirty="0" err="1">
                <a:solidFill>
                  <a:schemeClr val="tx1">
                    <a:lumMod val="75000"/>
                    <a:lumOff val="25000"/>
                  </a:schemeClr>
                </a:solidFill>
              </a:rPr>
              <a:t>Punkte</a:t>
            </a:r>
            <a:endParaRPr lang="en-US" dirty="0">
              <a:solidFill>
                <a:schemeClr val="tx1">
                  <a:lumMod val="75000"/>
                  <a:lumOff val="25000"/>
                </a:schemeClr>
              </a:solidFill>
            </a:endParaRPr>
          </a:p>
          <a:p>
            <a:pPr algn="ctr">
              <a:lnSpc>
                <a:spcPct val="90000"/>
              </a:lnSpc>
              <a:spcBef>
                <a:spcPts val="1000"/>
              </a:spcBef>
              <a:buClr>
                <a:schemeClr val="accent1"/>
              </a:buClr>
              <a:buSzPct val="80000"/>
              <a:buFont typeface="Wingdings 3" charset="2"/>
              <a:buChar char=""/>
            </a:pPr>
            <a:r>
              <a:rPr lang="en-US" dirty="0">
                <a:solidFill>
                  <a:schemeClr val="tx1">
                    <a:lumMod val="75000"/>
                    <a:lumOff val="25000"/>
                  </a:schemeClr>
                </a:solidFill>
              </a:rPr>
              <a:t>2. Fuchs Hans	 GC. </a:t>
            </a:r>
            <a:r>
              <a:rPr lang="en-US" dirty="0" err="1">
                <a:solidFill>
                  <a:schemeClr val="tx1">
                    <a:lumMod val="75000"/>
                    <a:lumOff val="25000"/>
                  </a:schemeClr>
                </a:solidFill>
              </a:rPr>
              <a:t>Kitzbüheler</a:t>
            </a:r>
            <a:r>
              <a:rPr lang="en-US" dirty="0">
                <a:solidFill>
                  <a:schemeClr val="tx1">
                    <a:lumMod val="75000"/>
                    <a:lumOff val="25000"/>
                  </a:schemeClr>
                </a:solidFill>
              </a:rPr>
              <a:t> Alpen 	248 </a:t>
            </a:r>
            <a:r>
              <a:rPr lang="en-US" dirty="0" err="1">
                <a:solidFill>
                  <a:schemeClr val="tx1">
                    <a:lumMod val="75000"/>
                    <a:lumOff val="25000"/>
                  </a:schemeClr>
                </a:solidFill>
              </a:rPr>
              <a:t>Punkte</a:t>
            </a:r>
            <a:endParaRPr lang="en-US" dirty="0">
              <a:solidFill>
                <a:schemeClr val="tx1">
                  <a:lumMod val="75000"/>
                  <a:lumOff val="25000"/>
                </a:schemeClr>
              </a:solidFill>
            </a:endParaRPr>
          </a:p>
          <a:p>
            <a:pPr algn="ctr">
              <a:lnSpc>
                <a:spcPct val="90000"/>
              </a:lnSpc>
              <a:spcBef>
                <a:spcPts val="1000"/>
              </a:spcBef>
              <a:buClr>
                <a:schemeClr val="accent1"/>
              </a:buClr>
              <a:buSzPct val="80000"/>
              <a:buFont typeface="Wingdings 3" charset="2"/>
              <a:buChar char=""/>
            </a:pPr>
            <a:r>
              <a:rPr lang="en-US" dirty="0">
                <a:solidFill>
                  <a:schemeClr val="tx1">
                    <a:lumMod val="75000"/>
                    <a:lumOff val="25000"/>
                  </a:schemeClr>
                </a:solidFill>
              </a:rPr>
              <a:t>3. Baumgartner Franz   GLC. Achensee       245 </a:t>
            </a:r>
            <a:r>
              <a:rPr lang="en-US" dirty="0" err="1">
                <a:solidFill>
                  <a:schemeClr val="tx1">
                    <a:lumMod val="75000"/>
                    <a:lumOff val="25000"/>
                  </a:schemeClr>
                </a:solidFill>
              </a:rPr>
              <a:t>Punkte</a:t>
            </a:r>
            <a:endParaRPr lang="en-US" dirty="0">
              <a:solidFill>
                <a:schemeClr val="tx1">
                  <a:lumMod val="75000"/>
                  <a:lumOff val="25000"/>
                </a:schemeClr>
              </a:solidFill>
            </a:endParaRPr>
          </a:p>
        </p:txBody>
      </p:sp>
      <p:grpSp>
        <p:nvGrpSpPr>
          <p:cNvPr id="75" name="Group 74">
            <a:extLst>
              <a:ext uri="{FF2B5EF4-FFF2-40B4-BE49-F238E27FC236}">
                <a16:creationId xmlns:a16="http://schemas.microsoft.com/office/drawing/2014/main" id="{68CC4534-BAAC-4D5F-9F61-089745A30A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76" name="Straight Connector 75">
              <a:extLst>
                <a:ext uri="{FF2B5EF4-FFF2-40B4-BE49-F238E27FC236}">
                  <a16:creationId xmlns:a16="http://schemas.microsoft.com/office/drawing/2014/main" id="{99868E2D-9742-407F-951A-CBC2D02BB60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0260601E-0F58-44EA-8496-D4CCBA9DF7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8" name="Rectangle 23">
              <a:extLst>
                <a:ext uri="{FF2B5EF4-FFF2-40B4-BE49-F238E27FC236}">
                  <a16:creationId xmlns:a16="http://schemas.microsoft.com/office/drawing/2014/main" id="{E7685DF3-C544-4461-BCFF-BFC22FD087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5">
              <a:extLst>
                <a:ext uri="{FF2B5EF4-FFF2-40B4-BE49-F238E27FC236}">
                  <a16:creationId xmlns:a16="http://schemas.microsoft.com/office/drawing/2014/main" id="{BF702000-D597-4B33-97F1-3EA2CA978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7940EC63-7135-4958-A6DA-2B7B3F549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7">
              <a:extLst>
                <a:ext uri="{FF2B5EF4-FFF2-40B4-BE49-F238E27FC236}">
                  <a16:creationId xmlns:a16="http://schemas.microsoft.com/office/drawing/2014/main" id="{0EDEC1C3-D953-4DF1-914A-FE4A7DB612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Rectangle 28">
              <a:extLst>
                <a:ext uri="{FF2B5EF4-FFF2-40B4-BE49-F238E27FC236}">
                  <a16:creationId xmlns:a16="http://schemas.microsoft.com/office/drawing/2014/main" id="{58EFEF71-11D2-41FA-B797-4781045CEA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Rectangle 29">
              <a:extLst>
                <a:ext uri="{FF2B5EF4-FFF2-40B4-BE49-F238E27FC236}">
                  <a16:creationId xmlns:a16="http://schemas.microsoft.com/office/drawing/2014/main" id="{08B9320D-2631-415E-9956-83E6C6F1D7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Isosceles Triangle 83">
              <a:extLst>
                <a:ext uri="{FF2B5EF4-FFF2-40B4-BE49-F238E27FC236}">
                  <a16:creationId xmlns:a16="http://schemas.microsoft.com/office/drawing/2014/main" id="{164EAB87-65E0-4E1F-B08C-D636A9585C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5" name="Isosceles Triangle 84">
              <a:extLst>
                <a:ext uri="{FF2B5EF4-FFF2-40B4-BE49-F238E27FC236}">
                  <a16:creationId xmlns:a16="http://schemas.microsoft.com/office/drawing/2014/main" id="{A3C46668-C714-4110-8DCB-DB0056366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Grafik 4" descr="Ein Bild, das Baum, Person, Mann, draußen enthält.&#10;&#10;Automatisch generierte Beschreibung">
            <a:extLst>
              <a:ext uri="{FF2B5EF4-FFF2-40B4-BE49-F238E27FC236}">
                <a16:creationId xmlns:a16="http://schemas.microsoft.com/office/drawing/2014/main" id="{268ADF3E-5432-47A6-8459-37F773C77B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0892" y="2293102"/>
            <a:ext cx="1120819" cy="1080000"/>
          </a:xfrm>
          <a:prstGeom prst="rect">
            <a:avLst/>
          </a:prstGeom>
          <a:ln w="57150">
            <a:solidFill>
              <a:srgbClr val="CFA74E"/>
            </a:solidFill>
          </a:ln>
        </p:spPr>
      </p:pic>
      <p:pic>
        <p:nvPicPr>
          <p:cNvPr id="8" name="Grafik 7" descr="Ein Bild, das Baum, draußen, Person, Mann enthält.&#10;&#10;Automatisch generierte Beschreibung">
            <a:extLst>
              <a:ext uri="{FF2B5EF4-FFF2-40B4-BE49-F238E27FC236}">
                <a16:creationId xmlns:a16="http://schemas.microsoft.com/office/drawing/2014/main" id="{71D81C63-B806-478A-97FD-FE7A2B2FC3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2121" y="2421241"/>
            <a:ext cx="1169049" cy="1080000"/>
          </a:xfrm>
          <a:prstGeom prst="rect">
            <a:avLst/>
          </a:prstGeom>
          <a:ln w="38100">
            <a:solidFill>
              <a:schemeClr val="bg1">
                <a:lumMod val="50000"/>
              </a:schemeClr>
            </a:solidFill>
          </a:ln>
        </p:spPr>
      </p:pic>
      <p:pic>
        <p:nvPicPr>
          <p:cNvPr id="12" name="Grafik 11" descr="Ein Bild, das Person, Mann, Himmel, draußen enthält.&#10;&#10;Automatisch generierte Beschreibung">
            <a:extLst>
              <a:ext uri="{FF2B5EF4-FFF2-40B4-BE49-F238E27FC236}">
                <a16:creationId xmlns:a16="http://schemas.microsoft.com/office/drawing/2014/main" id="{1CCC5B23-7967-47A9-AFAC-7376B2D942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9260" y="2550037"/>
            <a:ext cx="899381" cy="1080000"/>
          </a:xfrm>
          <a:prstGeom prst="rect">
            <a:avLst/>
          </a:prstGeom>
          <a:ln w="38100">
            <a:solidFill>
              <a:srgbClr val="AD4D12"/>
            </a:solidFill>
          </a:ln>
        </p:spPr>
      </p:pic>
    </p:spTree>
    <p:extLst>
      <p:ext uri="{BB962C8B-B14F-4D97-AF65-F5344CB8AC3E}">
        <p14:creationId xmlns:p14="http://schemas.microsoft.com/office/powerpoint/2010/main" val="4356982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wipe(down)">
                                      <p:cBhvr>
                                        <p:cTn id="10" dur="2000"/>
                                        <p:tgtEl>
                                          <p:spTgt spid="10">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1000"/>
                                        <p:tgtEl>
                                          <p:spTgt spid="10">
                                            <p:txEl>
                                              <p:pRg st="1" end="1"/>
                                            </p:txEl>
                                          </p:spTgt>
                                        </p:tgtEl>
                                      </p:cBhvr>
                                    </p:animEffect>
                                    <p:anim calcmode="lin" valueType="num">
                                      <p:cBhvr>
                                        <p:cTn id="16"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 calcmode="lin" valueType="num">
                                      <p:cBhvr additive="base">
                                        <p:cTn id="22" dur="40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3" dur="40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9499"/>
                                          </p:stCondLst>
                                        </p:cTn>
                                        <p:tgtEl>
                                          <p:spTgt spid="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9499"/>
                                          </p:stCondLst>
                                        </p:cTn>
                                        <p:tgtEl>
                                          <p:spTgt spid="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9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ctrTitle"/>
          </p:nvPr>
        </p:nvSpPr>
        <p:spPr>
          <a:xfrm>
            <a:off x="179512" y="476672"/>
            <a:ext cx="8727232" cy="1785950"/>
          </a:xfrm>
        </p:spPr>
        <p:txBody>
          <a:bodyPr>
            <a:noAutofit/>
          </a:bodyPr>
          <a:lstStyle/>
          <a:p>
            <a:pPr algn="ctr" eaLnBrk="1" fontAlgn="auto" hangingPunct="1">
              <a:spcAft>
                <a:spcPts val="0"/>
              </a:spcAft>
              <a:defRPr/>
            </a:pPr>
            <a:r>
              <a:rPr lang="de-DE" dirty="0">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Mannschaftswertungen Netto 2021</a:t>
            </a:r>
          </a:p>
        </p:txBody>
      </p:sp>
      <p:sp>
        <p:nvSpPr>
          <p:cNvPr id="2" name="Textfeld 1">
            <a:extLst>
              <a:ext uri="{FF2B5EF4-FFF2-40B4-BE49-F238E27FC236}">
                <a16:creationId xmlns:a16="http://schemas.microsoft.com/office/drawing/2014/main" id="{9A620F1B-7602-4EB0-A765-1AC0E97BA796}"/>
              </a:ext>
            </a:extLst>
          </p:cNvPr>
          <p:cNvSpPr txBox="1"/>
          <p:nvPr/>
        </p:nvSpPr>
        <p:spPr>
          <a:xfrm>
            <a:off x="345139" y="2492896"/>
            <a:ext cx="8182623" cy="369332"/>
          </a:xfrm>
          <a:prstGeom prst="rect">
            <a:avLst/>
          </a:prstGeom>
          <a:noFill/>
        </p:spPr>
        <p:txBody>
          <a:bodyPr wrap="square" rtlCol="0">
            <a:spAutoFit/>
          </a:bodyPr>
          <a:lstStyle/>
          <a:p>
            <a:endParaRPr lang="de-AT" dirty="0"/>
          </a:p>
        </p:txBody>
      </p:sp>
      <p:graphicFrame>
        <p:nvGraphicFramePr>
          <p:cNvPr id="3" name="Tabelle 2">
            <a:extLst>
              <a:ext uri="{FF2B5EF4-FFF2-40B4-BE49-F238E27FC236}">
                <a16:creationId xmlns:a16="http://schemas.microsoft.com/office/drawing/2014/main" id="{1F5370B4-67F4-4037-B524-2857DDBD3F78}"/>
              </a:ext>
            </a:extLst>
          </p:cNvPr>
          <p:cNvGraphicFramePr>
            <a:graphicFrameLocks noGrp="1"/>
          </p:cNvGraphicFramePr>
          <p:nvPr>
            <p:extLst>
              <p:ext uri="{D42A27DB-BD31-4B8C-83A1-F6EECF244321}">
                <p14:modId xmlns:p14="http://schemas.microsoft.com/office/powerpoint/2010/main" val="2035478647"/>
              </p:ext>
            </p:extLst>
          </p:nvPr>
        </p:nvGraphicFramePr>
        <p:xfrm>
          <a:off x="611560" y="2420888"/>
          <a:ext cx="8187302" cy="3930904"/>
        </p:xfrm>
        <a:graphic>
          <a:graphicData uri="http://schemas.openxmlformats.org/drawingml/2006/table">
            <a:tbl>
              <a:tblPr firstRow="1" firstCol="1" bandRow="1">
                <a:tableStyleId>{5C22544A-7EE6-4342-B048-85BDC9FD1C3A}</a:tableStyleId>
              </a:tblPr>
              <a:tblGrid>
                <a:gridCol w="3600400">
                  <a:extLst>
                    <a:ext uri="{9D8B030D-6E8A-4147-A177-3AD203B41FA5}">
                      <a16:colId xmlns:a16="http://schemas.microsoft.com/office/drawing/2014/main" val="2902782030"/>
                    </a:ext>
                  </a:extLst>
                </a:gridCol>
                <a:gridCol w="1180137">
                  <a:extLst>
                    <a:ext uri="{9D8B030D-6E8A-4147-A177-3AD203B41FA5}">
                      <a16:colId xmlns:a16="http://schemas.microsoft.com/office/drawing/2014/main" val="1403636161"/>
                    </a:ext>
                  </a:extLst>
                </a:gridCol>
                <a:gridCol w="2401051">
                  <a:extLst>
                    <a:ext uri="{9D8B030D-6E8A-4147-A177-3AD203B41FA5}">
                      <a16:colId xmlns:a16="http://schemas.microsoft.com/office/drawing/2014/main" val="2207476535"/>
                    </a:ext>
                  </a:extLst>
                </a:gridCol>
                <a:gridCol w="1005714">
                  <a:extLst>
                    <a:ext uri="{9D8B030D-6E8A-4147-A177-3AD203B41FA5}">
                      <a16:colId xmlns:a16="http://schemas.microsoft.com/office/drawing/2014/main" val="206492349"/>
                    </a:ext>
                  </a:extLst>
                </a:gridCol>
              </a:tblGrid>
              <a:tr h="440690">
                <a:tc>
                  <a:txBody>
                    <a:bodyPr/>
                    <a:lstStyle/>
                    <a:p>
                      <a:pPr>
                        <a:lnSpc>
                          <a:spcPct val="107000"/>
                        </a:lnSpc>
                        <a:spcAft>
                          <a:spcPts val="0"/>
                        </a:spcAft>
                      </a:pPr>
                      <a:r>
                        <a:rPr lang="de-DE" sz="1600" dirty="0">
                          <a:effectLst/>
                        </a:rPr>
                        <a:t>Golf CLUB</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e-DE" sz="1600" dirty="0">
                          <a:effectLst/>
                        </a:rPr>
                        <a:t>WERTUNG</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e-DE" sz="1600" dirty="0">
                          <a:effectLst/>
                        </a:rPr>
                        <a:t>ALLE NETTO</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e-DE" sz="1600" dirty="0">
                          <a:effectLst/>
                        </a:rPr>
                        <a:t>RANG</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5851361"/>
                  </a:ext>
                </a:extLst>
              </a:tr>
              <a:tr h="30089">
                <a:tc>
                  <a:txBody>
                    <a:bodyPr/>
                    <a:lstStyle/>
                    <a:p>
                      <a:pPr>
                        <a:lnSpc>
                          <a:spcPct val="107000"/>
                        </a:lnSpc>
                        <a:spcAft>
                          <a:spcPts val="0"/>
                        </a:spcAft>
                      </a:pPr>
                      <a:r>
                        <a:rPr lang="de-AT"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Gut Brandlhof + Brand</a:t>
                      </a:r>
                    </a:p>
                  </a:txBody>
                  <a:tcPr marL="68580" marR="68580" marT="0" marB="0"/>
                </a:tc>
                <a:tc>
                  <a:txBody>
                    <a:bodyPr/>
                    <a:lstStyle/>
                    <a:p>
                      <a:pPr algn="ctr">
                        <a:lnSpc>
                          <a:spcPct val="107000"/>
                        </a:lnSpc>
                        <a:spcAft>
                          <a:spcPts val="0"/>
                        </a:spcAft>
                      </a:pPr>
                      <a:r>
                        <a:rPr lang="de-AT"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0</a:t>
                      </a:r>
                    </a:p>
                  </a:txBody>
                  <a:tcPr marL="68580" marR="68580" marT="0" marB="0"/>
                </a:tc>
                <a:tc>
                  <a:txBody>
                    <a:bodyPr/>
                    <a:lstStyle/>
                    <a:p>
                      <a:pPr algn="ctr">
                        <a:lnSpc>
                          <a:spcPct val="107000"/>
                        </a:lnSpc>
                        <a:spcAft>
                          <a:spcPts val="0"/>
                        </a:spcAft>
                      </a:pPr>
                      <a:r>
                        <a:rPr lang="de-AT"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0</a:t>
                      </a:r>
                    </a:p>
                  </a:txBody>
                  <a:tcPr marL="68580" marR="68580" marT="0" marB="0"/>
                </a:tc>
                <a:tc>
                  <a:txBody>
                    <a:bodyPr/>
                    <a:lstStyle/>
                    <a:p>
                      <a:pPr algn="ctr">
                        <a:lnSpc>
                          <a:spcPct val="107000"/>
                        </a:lnSpc>
                        <a:spcAft>
                          <a:spcPts val="0"/>
                        </a:spcAft>
                      </a:pPr>
                      <a:r>
                        <a:rPr lang="de-AT"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 24</a:t>
                      </a:r>
                    </a:p>
                  </a:txBody>
                  <a:tcPr marL="68580" marR="68580" marT="0" marB="0"/>
                </a:tc>
                <a:extLst>
                  <a:ext uri="{0D108BD9-81ED-4DB2-BD59-A6C34878D82A}">
                    <a16:rowId xmlns:a16="http://schemas.microsoft.com/office/drawing/2014/main" val="2202760368"/>
                  </a:ext>
                </a:extLst>
              </a:tr>
              <a:tr h="0">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de-AT"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Dolomitengolf</a:t>
                      </a:r>
                    </a:p>
                  </a:txBody>
                  <a:tcPr marL="68580" marR="68580" marT="0" marB="0"/>
                </a:tc>
                <a:tc>
                  <a:txBody>
                    <a:bodyPr/>
                    <a:lstStyle/>
                    <a:p>
                      <a:pPr algn="ctr">
                        <a:lnSpc>
                          <a:spcPct val="107000"/>
                        </a:lnSpc>
                        <a:spcAft>
                          <a:spcPts val="0"/>
                        </a:spcAft>
                      </a:pPr>
                      <a:r>
                        <a:rPr lang="de-AT"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62</a:t>
                      </a:r>
                    </a:p>
                  </a:txBody>
                  <a:tcPr marL="68580" marR="68580" marT="0" marB="0"/>
                </a:tc>
                <a:tc>
                  <a:txBody>
                    <a:bodyPr/>
                    <a:lstStyle/>
                    <a:p>
                      <a:pPr algn="ctr">
                        <a:lnSpc>
                          <a:spcPct val="107000"/>
                        </a:lnSpc>
                        <a:spcAft>
                          <a:spcPts val="0"/>
                        </a:spcAft>
                      </a:pPr>
                      <a:r>
                        <a:rPr lang="de-AT"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62</a:t>
                      </a:r>
                    </a:p>
                  </a:txBody>
                  <a:tcPr marL="68580" marR="68580" marT="0" marB="0"/>
                </a:tc>
                <a:tc>
                  <a:txBody>
                    <a:bodyPr/>
                    <a:lstStyle/>
                    <a:p>
                      <a:pPr algn="ctr">
                        <a:lnSpc>
                          <a:spcPct val="107000"/>
                        </a:lnSpc>
                        <a:spcAft>
                          <a:spcPts val="0"/>
                        </a:spcAft>
                      </a:pPr>
                      <a:r>
                        <a:rPr lang="de-AT"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22</a:t>
                      </a:r>
                    </a:p>
                  </a:txBody>
                  <a:tcPr marL="68580" marR="68580" marT="0" marB="0"/>
                </a:tc>
                <a:extLst>
                  <a:ext uri="{0D108BD9-81ED-4DB2-BD59-A6C34878D82A}">
                    <a16:rowId xmlns:a16="http://schemas.microsoft.com/office/drawing/2014/main" val="2958370000"/>
                  </a:ext>
                </a:extLst>
              </a:tr>
              <a:tr h="0">
                <a:tc>
                  <a:txBody>
                    <a:bodyPr/>
                    <a:lstStyle/>
                    <a:p>
                      <a:pPr>
                        <a:lnSpc>
                          <a:spcPct val="107000"/>
                        </a:lnSpc>
                        <a:spcAft>
                          <a:spcPts val="0"/>
                        </a:spcAft>
                      </a:pPr>
                      <a:r>
                        <a:rPr lang="de-AT"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Posthotel Alpengolf Achenkirch</a:t>
                      </a:r>
                    </a:p>
                  </a:txBody>
                  <a:tcPr marL="68580" marR="68580" marT="0" marB="0"/>
                </a:tc>
                <a:tc>
                  <a:txBody>
                    <a:bodyPr/>
                    <a:lstStyle/>
                    <a:p>
                      <a:pPr algn="ctr">
                        <a:lnSpc>
                          <a:spcPct val="107000"/>
                        </a:lnSpc>
                        <a:spcAft>
                          <a:spcPts val="0"/>
                        </a:spcAft>
                      </a:pPr>
                      <a:r>
                        <a:rPr lang="de-AT"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105</a:t>
                      </a:r>
                    </a:p>
                  </a:txBody>
                  <a:tcPr marL="68580" marR="68580" marT="0" marB="0"/>
                </a:tc>
                <a:tc>
                  <a:txBody>
                    <a:bodyPr/>
                    <a:lstStyle/>
                    <a:p>
                      <a:pPr algn="ctr">
                        <a:lnSpc>
                          <a:spcPct val="107000"/>
                        </a:lnSpc>
                        <a:spcAft>
                          <a:spcPts val="0"/>
                        </a:spcAft>
                      </a:pPr>
                      <a:r>
                        <a:rPr lang="de-AT"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105</a:t>
                      </a:r>
                    </a:p>
                  </a:txBody>
                  <a:tcPr marL="68580" marR="68580" marT="0" marB="0"/>
                </a:tc>
                <a:tc>
                  <a:txBody>
                    <a:bodyPr/>
                    <a:lstStyle/>
                    <a:p>
                      <a:pPr algn="ctr">
                        <a:lnSpc>
                          <a:spcPct val="107000"/>
                        </a:lnSpc>
                        <a:spcAft>
                          <a:spcPts val="0"/>
                        </a:spcAft>
                      </a:pPr>
                      <a:r>
                        <a:rPr lang="de-AT"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21</a:t>
                      </a:r>
                    </a:p>
                  </a:txBody>
                  <a:tcPr marL="68580" marR="68580" marT="0" marB="0"/>
                </a:tc>
                <a:extLst>
                  <a:ext uri="{0D108BD9-81ED-4DB2-BD59-A6C34878D82A}">
                    <a16:rowId xmlns:a16="http://schemas.microsoft.com/office/drawing/2014/main" val="1369528245"/>
                  </a:ext>
                </a:extLst>
              </a:tr>
              <a:tr h="0">
                <a:tc>
                  <a:txBody>
                    <a:bodyPr/>
                    <a:lstStyle/>
                    <a:p>
                      <a:pPr>
                        <a:lnSpc>
                          <a:spcPct val="107000"/>
                        </a:lnSpc>
                        <a:spcAft>
                          <a:spcPts val="0"/>
                        </a:spcAft>
                      </a:pPr>
                      <a:r>
                        <a:rPr lang="de-AT"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Rasmushof</a:t>
                      </a:r>
                    </a:p>
                  </a:txBody>
                  <a:tcPr marL="68580" marR="68580" marT="0" marB="0"/>
                </a:tc>
                <a:tc>
                  <a:txBody>
                    <a:bodyPr/>
                    <a:lstStyle/>
                    <a:p>
                      <a:pPr algn="ctr">
                        <a:lnSpc>
                          <a:spcPct val="107000"/>
                        </a:lnSpc>
                        <a:spcAft>
                          <a:spcPts val="0"/>
                        </a:spcAft>
                      </a:pPr>
                      <a:r>
                        <a:rPr lang="de-AT"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123</a:t>
                      </a:r>
                    </a:p>
                  </a:txBody>
                  <a:tcPr marL="68580" marR="68580" marT="0" marB="0"/>
                </a:tc>
                <a:tc>
                  <a:txBody>
                    <a:bodyPr/>
                    <a:lstStyle/>
                    <a:p>
                      <a:pPr algn="ctr">
                        <a:lnSpc>
                          <a:spcPct val="107000"/>
                        </a:lnSpc>
                        <a:spcAft>
                          <a:spcPts val="0"/>
                        </a:spcAft>
                      </a:pPr>
                      <a:r>
                        <a:rPr lang="de-AT"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123</a:t>
                      </a:r>
                    </a:p>
                  </a:txBody>
                  <a:tcPr marL="68580" marR="68580" marT="0" marB="0"/>
                </a:tc>
                <a:tc>
                  <a:txBody>
                    <a:bodyPr/>
                    <a:lstStyle/>
                    <a:p>
                      <a:pPr algn="ctr">
                        <a:lnSpc>
                          <a:spcPct val="107000"/>
                        </a:lnSpc>
                        <a:spcAft>
                          <a:spcPts val="0"/>
                        </a:spcAft>
                      </a:pPr>
                      <a:r>
                        <a:rPr lang="de-AT"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20</a:t>
                      </a:r>
                    </a:p>
                  </a:txBody>
                  <a:tcPr marL="68580" marR="68580" marT="0" marB="0"/>
                </a:tc>
                <a:extLst>
                  <a:ext uri="{0D108BD9-81ED-4DB2-BD59-A6C34878D82A}">
                    <a16:rowId xmlns:a16="http://schemas.microsoft.com/office/drawing/2014/main" val="3188658026"/>
                  </a:ext>
                </a:extLst>
              </a:tr>
              <a:tr h="0">
                <a:tc>
                  <a:txBody>
                    <a:bodyPr/>
                    <a:lstStyle/>
                    <a:p>
                      <a:pPr>
                        <a:lnSpc>
                          <a:spcPct val="107000"/>
                        </a:lnSpc>
                        <a:spcAft>
                          <a:spcPts val="0"/>
                        </a:spcAft>
                      </a:pPr>
                      <a:r>
                        <a:rPr lang="de-AT"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Seefeld Reith</a:t>
                      </a:r>
                    </a:p>
                  </a:txBody>
                  <a:tcPr marL="68580" marR="68580" marT="0" marB="0"/>
                </a:tc>
                <a:tc>
                  <a:txBody>
                    <a:bodyPr/>
                    <a:lstStyle/>
                    <a:p>
                      <a:pPr algn="ctr">
                        <a:lnSpc>
                          <a:spcPct val="107000"/>
                        </a:lnSpc>
                        <a:spcAft>
                          <a:spcPts val="0"/>
                        </a:spcAft>
                      </a:pPr>
                      <a:r>
                        <a:rPr lang="de-AT"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279</a:t>
                      </a:r>
                    </a:p>
                  </a:txBody>
                  <a:tcPr marL="68580" marR="68580" marT="0" marB="0"/>
                </a:tc>
                <a:tc>
                  <a:txBody>
                    <a:bodyPr/>
                    <a:lstStyle/>
                    <a:p>
                      <a:pPr algn="ctr">
                        <a:lnSpc>
                          <a:spcPct val="107000"/>
                        </a:lnSpc>
                        <a:spcAft>
                          <a:spcPts val="0"/>
                        </a:spcAft>
                      </a:pPr>
                      <a:r>
                        <a:rPr lang="de-AT"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279</a:t>
                      </a:r>
                    </a:p>
                  </a:txBody>
                  <a:tcPr marL="68580" marR="68580" marT="0" marB="0"/>
                </a:tc>
                <a:tc>
                  <a:txBody>
                    <a:bodyPr/>
                    <a:lstStyle/>
                    <a:p>
                      <a:pPr algn="ctr">
                        <a:lnSpc>
                          <a:spcPct val="107000"/>
                        </a:lnSpc>
                        <a:spcAft>
                          <a:spcPts val="0"/>
                        </a:spcAft>
                      </a:pPr>
                      <a:r>
                        <a:rPr lang="de-AT"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19</a:t>
                      </a:r>
                    </a:p>
                  </a:txBody>
                  <a:tcPr marL="68580" marR="68580" marT="0" marB="0"/>
                </a:tc>
                <a:extLst>
                  <a:ext uri="{0D108BD9-81ED-4DB2-BD59-A6C34878D82A}">
                    <a16:rowId xmlns:a16="http://schemas.microsoft.com/office/drawing/2014/main" val="4163391079"/>
                  </a:ext>
                </a:extLst>
              </a:tr>
              <a:tr h="0">
                <a:tc>
                  <a:txBody>
                    <a:bodyPr/>
                    <a:lstStyle/>
                    <a:p>
                      <a:pPr>
                        <a:lnSpc>
                          <a:spcPct val="107000"/>
                        </a:lnSpc>
                        <a:spcAft>
                          <a:spcPts val="0"/>
                        </a:spcAft>
                      </a:pPr>
                      <a:r>
                        <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Bludenz Braz</a:t>
                      </a:r>
                    </a:p>
                  </a:txBody>
                  <a:tcPr marL="68580" marR="68580" marT="0" marB="0"/>
                </a:tc>
                <a:tc>
                  <a:txBody>
                    <a:bodyPr/>
                    <a:lstStyle/>
                    <a:p>
                      <a:pPr algn="ctr">
                        <a:lnSpc>
                          <a:spcPct val="107000"/>
                        </a:lnSpc>
                        <a:spcAft>
                          <a:spcPts val="0"/>
                        </a:spcAft>
                      </a:pPr>
                      <a:r>
                        <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297</a:t>
                      </a:r>
                    </a:p>
                  </a:txBody>
                  <a:tcPr marL="68580" marR="68580" marT="0" marB="0"/>
                </a:tc>
                <a:tc>
                  <a:txBody>
                    <a:bodyPr/>
                    <a:lstStyle/>
                    <a:p>
                      <a:pPr algn="ctr">
                        <a:lnSpc>
                          <a:spcPct val="107000"/>
                        </a:lnSpc>
                        <a:spcAft>
                          <a:spcPts val="0"/>
                        </a:spcAft>
                      </a:pPr>
                      <a:r>
                        <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396</a:t>
                      </a:r>
                    </a:p>
                  </a:txBody>
                  <a:tcPr marL="68580" marR="68580" marT="0" marB="0"/>
                </a:tc>
                <a:tc>
                  <a:txBody>
                    <a:bodyPr/>
                    <a:lstStyle/>
                    <a:p>
                      <a:pPr algn="ctr">
                        <a:lnSpc>
                          <a:spcPct val="107000"/>
                        </a:lnSpc>
                        <a:spcAft>
                          <a:spcPts val="0"/>
                        </a:spcAft>
                      </a:pPr>
                      <a:r>
                        <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18</a:t>
                      </a:r>
                    </a:p>
                  </a:txBody>
                  <a:tcPr marL="68580" marR="68580" marT="0" marB="0"/>
                </a:tc>
                <a:extLst>
                  <a:ext uri="{0D108BD9-81ED-4DB2-BD59-A6C34878D82A}">
                    <a16:rowId xmlns:a16="http://schemas.microsoft.com/office/drawing/2014/main" val="2679464781"/>
                  </a:ext>
                </a:extLst>
              </a:tr>
              <a:tr h="0">
                <a:tc>
                  <a:txBody>
                    <a:bodyPr/>
                    <a:lstStyle/>
                    <a:p>
                      <a:pPr>
                        <a:lnSpc>
                          <a:spcPct val="107000"/>
                        </a:lnSpc>
                        <a:spcAft>
                          <a:spcPts val="0"/>
                        </a:spcAft>
                      </a:pPr>
                      <a:r>
                        <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Kitzbühel Schwarzsee</a:t>
                      </a:r>
                    </a:p>
                  </a:txBody>
                  <a:tcPr marL="68580" marR="68580" marT="0" marB="0"/>
                </a:tc>
                <a:tc>
                  <a:txBody>
                    <a:bodyPr/>
                    <a:lstStyle/>
                    <a:p>
                      <a:pPr algn="ctr">
                        <a:lnSpc>
                          <a:spcPct val="107000"/>
                        </a:lnSpc>
                        <a:spcAft>
                          <a:spcPts val="0"/>
                        </a:spcAft>
                      </a:pPr>
                      <a:r>
                        <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448</a:t>
                      </a:r>
                    </a:p>
                  </a:txBody>
                  <a:tcPr marL="68580" marR="68580" marT="0" marB="0"/>
                </a:tc>
                <a:tc>
                  <a:txBody>
                    <a:bodyPr/>
                    <a:lstStyle/>
                    <a:p>
                      <a:pPr algn="ctr">
                        <a:lnSpc>
                          <a:spcPct val="107000"/>
                        </a:lnSpc>
                        <a:spcAft>
                          <a:spcPts val="0"/>
                        </a:spcAft>
                      </a:pPr>
                      <a:r>
                        <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497</a:t>
                      </a:r>
                    </a:p>
                  </a:txBody>
                  <a:tcPr marL="68580" marR="68580" marT="0" marB="0"/>
                </a:tc>
                <a:tc>
                  <a:txBody>
                    <a:bodyPr/>
                    <a:lstStyle/>
                    <a:p>
                      <a:pPr algn="ctr">
                        <a:lnSpc>
                          <a:spcPct val="107000"/>
                        </a:lnSpc>
                        <a:spcAft>
                          <a:spcPts val="0"/>
                        </a:spcAft>
                      </a:pPr>
                      <a:r>
                        <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17</a:t>
                      </a:r>
                    </a:p>
                  </a:txBody>
                  <a:tcPr marL="68580" marR="68580" marT="0" marB="0"/>
                </a:tc>
                <a:extLst>
                  <a:ext uri="{0D108BD9-81ED-4DB2-BD59-A6C34878D82A}">
                    <a16:rowId xmlns:a16="http://schemas.microsoft.com/office/drawing/2014/main" val="2371012814"/>
                  </a:ext>
                </a:extLst>
              </a:tr>
              <a:tr h="0">
                <a:tc>
                  <a:txBody>
                    <a:bodyPr/>
                    <a:lstStyle/>
                    <a:p>
                      <a:pPr>
                        <a:lnSpc>
                          <a:spcPct val="107000"/>
                        </a:lnSpc>
                        <a:spcAft>
                          <a:spcPts val="0"/>
                        </a:spcAft>
                      </a:pPr>
                      <a:r>
                        <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Urslautal</a:t>
                      </a:r>
                    </a:p>
                  </a:txBody>
                  <a:tcPr marL="68580" marR="68580" marT="0" marB="0"/>
                </a:tc>
                <a:tc>
                  <a:txBody>
                    <a:bodyPr/>
                    <a:lstStyle/>
                    <a:p>
                      <a:pPr algn="ctr">
                        <a:lnSpc>
                          <a:spcPct val="107000"/>
                        </a:lnSpc>
                        <a:spcAft>
                          <a:spcPts val="0"/>
                        </a:spcAft>
                      </a:pPr>
                      <a:r>
                        <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762</a:t>
                      </a:r>
                    </a:p>
                  </a:txBody>
                  <a:tcPr marL="68580" marR="68580" marT="0" marB="0"/>
                </a:tc>
                <a:tc>
                  <a:txBody>
                    <a:bodyPr/>
                    <a:lstStyle/>
                    <a:p>
                      <a:pPr algn="ctr">
                        <a:lnSpc>
                          <a:spcPct val="107000"/>
                        </a:lnSpc>
                        <a:spcAft>
                          <a:spcPts val="0"/>
                        </a:spcAft>
                      </a:pPr>
                      <a:r>
                        <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1116</a:t>
                      </a:r>
                    </a:p>
                  </a:txBody>
                  <a:tcPr marL="68580" marR="68580" marT="0" marB="0"/>
                </a:tc>
                <a:tc>
                  <a:txBody>
                    <a:bodyPr/>
                    <a:lstStyle/>
                    <a:p>
                      <a:pPr algn="ctr">
                        <a:lnSpc>
                          <a:spcPct val="107000"/>
                        </a:lnSpc>
                        <a:spcAft>
                          <a:spcPts val="0"/>
                        </a:spcAft>
                      </a:pPr>
                      <a:r>
                        <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16</a:t>
                      </a:r>
                    </a:p>
                  </a:txBody>
                  <a:tcPr marL="68580" marR="68580" marT="0" marB="0"/>
                </a:tc>
                <a:extLst>
                  <a:ext uri="{0D108BD9-81ED-4DB2-BD59-A6C34878D82A}">
                    <a16:rowId xmlns:a16="http://schemas.microsoft.com/office/drawing/2014/main" val="1723512244"/>
                  </a:ext>
                </a:extLst>
              </a:tr>
              <a:tr h="195921">
                <a:tc>
                  <a:txBody>
                    <a:bodyPr/>
                    <a:lstStyle/>
                    <a:p>
                      <a:pPr>
                        <a:lnSpc>
                          <a:spcPct val="107000"/>
                        </a:lnSpc>
                        <a:spcAft>
                          <a:spcPts val="0"/>
                        </a:spcAft>
                      </a:pPr>
                      <a:r>
                        <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Kitzbühel</a:t>
                      </a:r>
                    </a:p>
                  </a:txBody>
                  <a:tcPr marL="68580" marR="68580" marT="0" marB="0"/>
                </a:tc>
                <a:tc>
                  <a:txBody>
                    <a:bodyPr/>
                    <a:lstStyle/>
                    <a:p>
                      <a:pPr algn="ctr">
                        <a:lnSpc>
                          <a:spcPct val="107000"/>
                        </a:lnSpc>
                        <a:spcAft>
                          <a:spcPts val="0"/>
                        </a:spcAft>
                      </a:pPr>
                      <a:r>
                        <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809</a:t>
                      </a:r>
                    </a:p>
                  </a:txBody>
                  <a:tcPr marL="68580" marR="68580" marT="0" marB="0"/>
                </a:tc>
                <a:tc>
                  <a:txBody>
                    <a:bodyPr/>
                    <a:lstStyle/>
                    <a:p>
                      <a:pPr algn="ctr">
                        <a:lnSpc>
                          <a:spcPct val="107000"/>
                        </a:lnSpc>
                        <a:spcAft>
                          <a:spcPts val="0"/>
                        </a:spcAft>
                      </a:pPr>
                      <a:r>
                        <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962</a:t>
                      </a:r>
                    </a:p>
                  </a:txBody>
                  <a:tcPr marL="68580" marR="68580" marT="0" marB="0"/>
                </a:tc>
                <a:tc>
                  <a:txBody>
                    <a:bodyPr/>
                    <a:lstStyle/>
                    <a:p>
                      <a:pPr algn="ctr">
                        <a:lnSpc>
                          <a:spcPct val="107000"/>
                        </a:lnSpc>
                        <a:spcAft>
                          <a:spcPts val="0"/>
                        </a:spcAft>
                      </a:pPr>
                      <a:r>
                        <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15</a:t>
                      </a:r>
                    </a:p>
                  </a:txBody>
                  <a:tcPr marL="68580" marR="68580" marT="0" marB="0"/>
                </a:tc>
                <a:extLst>
                  <a:ext uri="{0D108BD9-81ED-4DB2-BD59-A6C34878D82A}">
                    <a16:rowId xmlns:a16="http://schemas.microsoft.com/office/drawing/2014/main" val="2824570596"/>
                  </a:ext>
                </a:extLst>
              </a:tr>
              <a:tr h="0">
                <a:tc>
                  <a:txBody>
                    <a:bodyPr/>
                    <a:lstStyle/>
                    <a:p>
                      <a:pPr>
                        <a:lnSpc>
                          <a:spcPct val="107000"/>
                        </a:lnSpc>
                        <a:spcAft>
                          <a:spcPts val="0"/>
                        </a:spcAft>
                      </a:pPr>
                      <a:r>
                        <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Zell am See-Kaprun-Saalbach</a:t>
                      </a:r>
                    </a:p>
                  </a:txBody>
                  <a:tcPr marL="68580" marR="68580" marT="0" marB="0"/>
                </a:tc>
                <a:tc>
                  <a:txBody>
                    <a:bodyPr/>
                    <a:lstStyle/>
                    <a:p>
                      <a:pPr algn="ctr">
                        <a:lnSpc>
                          <a:spcPct val="107000"/>
                        </a:lnSpc>
                        <a:spcAft>
                          <a:spcPts val="0"/>
                        </a:spcAft>
                      </a:pPr>
                      <a:r>
                        <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841</a:t>
                      </a:r>
                    </a:p>
                  </a:txBody>
                  <a:tcPr marL="68580" marR="68580" marT="0" marB="0"/>
                </a:tc>
                <a:tc>
                  <a:txBody>
                    <a:bodyPr/>
                    <a:lstStyle/>
                    <a:p>
                      <a:pPr algn="ctr">
                        <a:lnSpc>
                          <a:spcPct val="107000"/>
                        </a:lnSpc>
                        <a:spcAft>
                          <a:spcPts val="0"/>
                        </a:spcAft>
                      </a:pPr>
                      <a:r>
                        <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1151</a:t>
                      </a:r>
                    </a:p>
                  </a:txBody>
                  <a:tcPr marL="68580" marR="68580" marT="0" marB="0"/>
                </a:tc>
                <a:tc>
                  <a:txBody>
                    <a:bodyPr/>
                    <a:lstStyle/>
                    <a:p>
                      <a:pPr algn="ctr">
                        <a:lnSpc>
                          <a:spcPct val="107000"/>
                        </a:lnSpc>
                        <a:spcAft>
                          <a:spcPts val="0"/>
                        </a:spcAft>
                      </a:pPr>
                      <a:r>
                        <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14</a:t>
                      </a:r>
                    </a:p>
                  </a:txBody>
                  <a:tcPr marL="68580" marR="68580" marT="0" marB="0"/>
                </a:tc>
                <a:extLst>
                  <a:ext uri="{0D108BD9-81ED-4DB2-BD59-A6C34878D82A}">
                    <a16:rowId xmlns:a16="http://schemas.microsoft.com/office/drawing/2014/main" val="3264900486"/>
                  </a:ext>
                </a:extLst>
              </a:tr>
              <a:tr h="0">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Innsbruck-Igls</a:t>
                      </a:r>
                    </a:p>
                  </a:txBody>
                  <a:tcPr marL="68580" marR="68580" marT="0" marB="0"/>
                </a:tc>
                <a:tc>
                  <a:txBody>
                    <a:bodyPr/>
                    <a:lstStyle/>
                    <a:p>
                      <a:pPr algn="ctr">
                        <a:lnSpc>
                          <a:spcPct val="107000"/>
                        </a:lnSpc>
                        <a:spcAft>
                          <a:spcPts val="0"/>
                        </a:spcAft>
                      </a:pPr>
                      <a:r>
                        <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866</a:t>
                      </a:r>
                    </a:p>
                  </a:txBody>
                  <a:tcPr marL="68580" marR="68580" marT="0" marB="0"/>
                </a:tc>
                <a:tc>
                  <a:txBody>
                    <a:bodyPr/>
                    <a:lstStyle/>
                    <a:p>
                      <a:pPr algn="ctr">
                        <a:lnSpc>
                          <a:spcPct val="107000"/>
                        </a:lnSpc>
                        <a:spcAft>
                          <a:spcPts val="0"/>
                        </a:spcAft>
                      </a:pPr>
                      <a:r>
                        <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1283</a:t>
                      </a:r>
                    </a:p>
                  </a:txBody>
                  <a:tcPr marL="68580" marR="68580" marT="0" marB="0"/>
                </a:tc>
                <a:tc>
                  <a:txBody>
                    <a:bodyPr/>
                    <a:lstStyle/>
                    <a:p>
                      <a:pPr algn="ctr">
                        <a:lnSpc>
                          <a:spcPct val="107000"/>
                        </a:lnSpc>
                        <a:spcAft>
                          <a:spcPts val="0"/>
                        </a:spcAft>
                      </a:pPr>
                      <a:r>
                        <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13</a:t>
                      </a:r>
                    </a:p>
                  </a:txBody>
                  <a:tcPr marL="68580" marR="68580" marT="0" marB="0"/>
                </a:tc>
                <a:extLst>
                  <a:ext uri="{0D108BD9-81ED-4DB2-BD59-A6C34878D82A}">
                    <a16:rowId xmlns:a16="http://schemas.microsoft.com/office/drawing/2014/main" val="2606247356"/>
                  </a:ext>
                </a:extLst>
              </a:tr>
              <a:tr h="0">
                <a:tc>
                  <a:txBody>
                    <a:bodyPr/>
                    <a:lstStyle/>
                    <a:p>
                      <a:pPr>
                        <a:lnSpc>
                          <a:spcPct val="107000"/>
                        </a:lnSpc>
                        <a:spcAft>
                          <a:spcPts val="0"/>
                        </a:spcAft>
                      </a:pPr>
                      <a:r>
                        <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Wilder Kaiser </a:t>
                      </a:r>
                    </a:p>
                  </a:txBody>
                  <a:tcPr marL="68580" marR="68580" marT="0" marB="0"/>
                </a:tc>
                <a:tc>
                  <a:txBody>
                    <a:bodyPr/>
                    <a:lstStyle/>
                    <a:p>
                      <a:pPr algn="ctr">
                        <a:lnSpc>
                          <a:spcPct val="107000"/>
                        </a:lnSpc>
                        <a:spcAft>
                          <a:spcPts val="0"/>
                        </a:spcAft>
                      </a:pPr>
                      <a:r>
                        <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871</a:t>
                      </a:r>
                    </a:p>
                  </a:txBody>
                  <a:tcPr marL="68580" marR="68580" marT="0" marB="0"/>
                </a:tc>
                <a:tc>
                  <a:txBody>
                    <a:bodyPr/>
                    <a:lstStyle/>
                    <a:p>
                      <a:pPr algn="ctr">
                        <a:lnSpc>
                          <a:spcPct val="107000"/>
                        </a:lnSpc>
                        <a:spcAft>
                          <a:spcPts val="0"/>
                        </a:spcAft>
                      </a:pPr>
                      <a:r>
                        <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1589</a:t>
                      </a:r>
                    </a:p>
                  </a:txBody>
                  <a:tcPr marL="68580" marR="68580" marT="0" marB="0"/>
                </a:tc>
                <a:tc>
                  <a:txBody>
                    <a:bodyPr/>
                    <a:lstStyle/>
                    <a:p>
                      <a:pPr algn="ctr">
                        <a:lnSpc>
                          <a:spcPct val="107000"/>
                        </a:lnSpc>
                        <a:spcAft>
                          <a:spcPts val="0"/>
                        </a:spcAft>
                      </a:pPr>
                      <a:r>
                        <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12</a:t>
                      </a:r>
                    </a:p>
                  </a:txBody>
                  <a:tcPr marL="68580" marR="68580" marT="0" marB="0"/>
                </a:tc>
                <a:extLst>
                  <a:ext uri="{0D108BD9-81ED-4DB2-BD59-A6C34878D82A}">
                    <a16:rowId xmlns:a16="http://schemas.microsoft.com/office/drawing/2014/main" val="473241989"/>
                  </a:ext>
                </a:extLst>
              </a:tr>
              <a:tr h="0">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Kaiserwinkl Kössen Lärchenhof</a:t>
                      </a:r>
                    </a:p>
                  </a:txBody>
                  <a:tcPr marL="68580" marR="68580" marT="0" marB="0"/>
                </a:tc>
                <a:tc>
                  <a:txBody>
                    <a:bodyPr/>
                    <a:lstStyle/>
                    <a:p>
                      <a:pPr algn="ctr">
                        <a:lnSpc>
                          <a:spcPct val="107000"/>
                        </a:lnSpc>
                        <a:spcAft>
                          <a:spcPts val="0"/>
                        </a:spcAft>
                      </a:pPr>
                      <a:r>
                        <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876</a:t>
                      </a:r>
                    </a:p>
                  </a:txBody>
                  <a:tcPr marL="68580" marR="68580" marT="0" marB="0"/>
                </a:tc>
                <a:tc>
                  <a:txBody>
                    <a:bodyPr/>
                    <a:lstStyle/>
                    <a:p>
                      <a:pPr algn="ctr">
                        <a:lnSpc>
                          <a:spcPct val="107000"/>
                        </a:lnSpc>
                        <a:spcAft>
                          <a:spcPts val="0"/>
                        </a:spcAft>
                      </a:pPr>
                      <a:r>
                        <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1305</a:t>
                      </a:r>
                    </a:p>
                  </a:txBody>
                  <a:tcPr marL="68580" marR="68580" marT="0" marB="0"/>
                </a:tc>
                <a:tc>
                  <a:txBody>
                    <a:bodyPr/>
                    <a:lstStyle/>
                    <a:p>
                      <a:pPr algn="ctr">
                        <a:lnSpc>
                          <a:spcPct val="107000"/>
                        </a:lnSpc>
                        <a:spcAft>
                          <a:spcPts val="0"/>
                        </a:spcAft>
                      </a:pPr>
                      <a:r>
                        <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11</a:t>
                      </a:r>
                    </a:p>
                  </a:txBody>
                  <a:tcPr marL="68580" marR="68580" marT="0" marB="0"/>
                </a:tc>
                <a:extLst>
                  <a:ext uri="{0D108BD9-81ED-4DB2-BD59-A6C34878D82A}">
                    <a16:rowId xmlns:a16="http://schemas.microsoft.com/office/drawing/2014/main" val="500576835"/>
                  </a:ext>
                </a:extLst>
              </a:tr>
              <a:tr h="0">
                <a:tc>
                  <a:txBody>
                    <a:bodyPr/>
                    <a:lstStyle/>
                    <a:p>
                      <a:pPr>
                        <a:lnSpc>
                          <a:spcPct val="107000"/>
                        </a:lnSpc>
                        <a:spcAft>
                          <a:spcPts val="0"/>
                        </a:spcAft>
                      </a:pPr>
                      <a:r>
                        <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Walchsee-Moarhof</a:t>
                      </a:r>
                    </a:p>
                  </a:txBody>
                  <a:tcPr marL="68580" marR="68580" marT="0" marB="0"/>
                </a:tc>
                <a:tc>
                  <a:txBody>
                    <a:bodyPr/>
                    <a:lstStyle/>
                    <a:p>
                      <a:pPr algn="ctr">
                        <a:lnSpc>
                          <a:spcPct val="107000"/>
                        </a:lnSpc>
                        <a:spcAft>
                          <a:spcPts val="0"/>
                        </a:spcAft>
                      </a:pPr>
                      <a:r>
                        <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878</a:t>
                      </a:r>
                    </a:p>
                  </a:txBody>
                  <a:tcPr marL="68580" marR="68580" marT="0" marB="0"/>
                </a:tc>
                <a:tc>
                  <a:txBody>
                    <a:bodyPr/>
                    <a:lstStyle/>
                    <a:p>
                      <a:pPr algn="ctr">
                        <a:lnSpc>
                          <a:spcPct val="107000"/>
                        </a:lnSpc>
                        <a:spcAft>
                          <a:spcPts val="0"/>
                        </a:spcAft>
                      </a:pPr>
                      <a:r>
                        <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1425</a:t>
                      </a:r>
                    </a:p>
                  </a:txBody>
                  <a:tcPr marL="68580" marR="68580" marT="0" marB="0"/>
                </a:tc>
                <a:tc>
                  <a:txBody>
                    <a:bodyPr/>
                    <a:lstStyle/>
                    <a:p>
                      <a:pPr algn="ctr">
                        <a:lnSpc>
                          <a:spcPct val="107000"/>
                        </a:lnSpc>
                        <a:spcAft>
                          <a:spcPts val="0"/>
                        </a:spcAft>
                      </a:pPr>
                      <a:r>
                        <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10</a:t>
                      </a:r>
                    </a:p>
                  </a:txBody>
                  <a:tcPr marL="68580" marR="68580" marT="0" marB="0"/>
                </a:tc>
                <a:extLst>
                  <a:ext uri="{0D108BD9-81ED-4DB2-BD59-A6C34878D82A}">
                    <a16:rowId xmlns:a16="http://schemas.microsoft.com/office/drawing/2014/main" val="401555459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ctrTitle"/>
          </p:nvPr>
        </p:nvSpPr>
        <p:spPr>
          <a:xfrm>
            <a:off x="704800" y="548680"/>
            <a:ext cx="8439200" cy="1785950"/>
          </a:xfrm>
        </p:spPr>
        <p:txBody>
          <a:bodyPr>
            <a:noAutofit/>
          </a:bodyPr>
          <a:lstStyle/>
          <a:p>
            <a:pPr algn="ctr" eaLnBrk="1" fontAlgn="auto" hangingPunct="1">
              <a:spcAft>
                <a:spcPts val="0"/>
              </a:spcAft>
              <a:defRPr/>
            </a:pPr>
            <a:r>
              <a:rPr lang="de-DE" sz="4000" dirty="0">
                <a:solidFill>
                  <a:schemeClr val="accent3">
                    <a:lumMod val="60000"/>
                    <a:lumOff val="40000"/>
                  </a:schemeClr>
                </a:solidFill>
                <a:effectLst>
                  <a:outerShdw blurRad="38100" dist="38100" dir="2700000" algn="tl">
                    <a:srgbClr val="000000">
                      <a:alpha val="43137"/>
                    </a:srgbClr>
                  </a:outerShdw>
                </a:effectLst>
              </a:rPr>
              <a:t>Mannschaftswertungen Netto 2021</a:t>
            </a:r>
            <a:endParaRPr lang="de-DE" sz="4000" dirty="0">
              <a:solidFill>
                <a:schemeClr val="accent3">
                  <a:lumMod val="60000"/>
                  <a:lumOff val="40000"/>
                </a:schemeClr>
              </a:solidFill>
              <a:effectLst>
                <a:outerShdw blurRad="38100" dist="38100" dir="2700000" algn="tl">
                  <a:srgbClr val="000000">
                    <a:alpha val="43137"/>
                  </a:srgbClr>
                </a:outerShdw>
              </a:effectLst>
              <a:latin typeface="Georgia Ref" pitchFamily="18" charset="0"/>
            </a:endParaRPr>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16632"/>
            <a:ext cx="777428" cy="1555734"/>
          </a:xfrm>
          <a:prstGeom prst="rect">
            <a:avLst/>
          </a:prstGeom>
        </p:spPr>
      </p:pic>
      <p:graphicFrame>
        <p:nvGraphicFramePr>
          <p:cNvPr id="8" name="Tabelle 7">
            <a:extLst>
              <a:ext uri="{FF2B5EF4-FFF2-40B4-BE49-F238E27FC236}">
                <a16:creationId xmlns:a16="http://schemas.microsoft.com/office/drawing/2014/main" id="{9FD0EF97-104A-4283-8704-020C08A629DB}"/>
              </a:ext>
            </a:extLst>
          </p:cNvPr>
          <p:cNvGraphicFramePr>
            <a:graphicFrameLocks noGrp="1"/>
          </p:cNvGraphicFramePr>
          <p:nvPr>
            <p:extLst>
              <p:ext uri="{D42A27DB-BD31-4B8C-83A1-F6EECF244321}">
                <p14:modId xmlns:p14="http://schemas.microsoft.com/office/powerpoint/2010/main" val="3590513056"/>
              </p:ext>
            </p:extLst>
          </p:nvPr>
        </p:nvGraphicFramePr>
        <p:xfrm>
          <a:off x="539552" y="2897340"/>
          <a:ext cx="8110615" cy="2891086"/>
        </p:xfrm>
        <a:graphic>
          <a:graphicData uri="http://schemas.openxmlformats.org/drawingml/2006/table">
            <a:tbl>
              <a:tblPr firstRow="1" firstCol="1" bandRow="1">
                <a:tableStyleId>{5C22544A-7EE6-4342-B048-85BDC9FD1C3A}</a:tableStyleId>
              </a:tblPr>
              <a:tblGrid>
                <a:gridCol w="3523714">
                  <a:extLst>
                    <a:ext uri="{9D8B030D-6E8A-4147-A177-3AD203B41FA5}">
                      <a16:colId xmlns:a16="http://schemas.microsoft.com/office/drawing/2014/main" val="2902782030"/>
                    </a:ext>
                  </a:extLst>
                </a:gridCol>
                <a:gridCol w="1239026">
                  <a:extLst>
                    <a:ext uri="{9D8B030D-6E8A-4147-A177-3AD203B41FA5}">
                      <a16:colId xmlns:a16="http://schemas.microsoft.com/office/drawing/2014/main" val="1403636161"/>
                    </a:ext>
                  </a:extLst>
                </a:gridCol>
                <a:gridCol w="2359546">
                  <a:extLst>
                    <a:ext uri="{9D8B030D-6E8A-4147-A177-3AD203B41FA5}">
                      <a16:colId xmlns:a16="http://schemas.microsoft.com/office/drawing/2014/main" val="2207476535"/>
                    </a:ext>
                  </a:extLst>
                </a:gridCol>
                <a:gridCol w="988329">
                  <a:extLst>
                    <a:ext uri="{9D8B030D-6E8A-4147-A177-3AD203B41FA5}">
                      <a16:colId xmlns:a16="http://schemas.microsoft.com/office/drawing/2014/main" val="206492349"/>
                    </a:ext>
                  </a:extLst>
                </a:gridCol>
              </a:tblGrid>
              <a:tr h="405376">
                <a:tc>
                  <a:txBody>
                    <a:bodyPr/>
                    <a:lstStyle/>
                    <a:p>
                      <a:pPr>
                        <a:lnSpc>
                          <a:spcPct val="107000"/>
                        </a:lnSpc>
                        <a:spcAft>
                          <a:spcPts val="0"/>
                        </a:spcAft>
                      </a:pPr>
                      <a:r>
                        <a:rPr lang="de-DE" sz="1600" dirty="0">
                          <a:effectLst/>
                        </a:rPr>
                        <a:t>Golf CLUB</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e-DE" sz="1600">
                          <a:effectLst/>
                        </a:rPr>
                        <a:t>WERTUNG</a:t>
                      </a:r>
                      <a:endParaRPr lang="de-A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e-DE" sz="1600">
                          <a:effectLst/>
                        </a:rPr>
                        <a:t>ALLE NETTO</a:t>
                      </a:r>
                      <a:endParaRPr lang="de-A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e-DE" sz="1600">
                          <a:effectLst/>
                        </a:rPr>
                        <a:t>RANG</a:t>
                      </a:r>
                      <a:endParaRPr lang="de-A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5851361"/>
                  </a:ext>
                </a:extLst>
              </a:tr>
              <a:tr h="229324">
                <a:tc>
                  <a:txBody>
                    <a:bodyPr/>
                    <a:lstStyle/>
                    <a:p>
                      <a:pPr>
                        <a:lnSpc>
                          <a:spcPct val="107000"/>
                        </a:lnSpc>
                        <a:spcAft>
                          <a:spcPts val="0"/>
                        </a:spcAft>
                      </a:pPr>
                      <a:r>
                        <a:rPr lang="de-DE" sz="1600" dirty="0">
                          <a:solidFill>
                            <a:srgbClr val="0033CC"/>
                          </a:solidFill>
                          <a:effectLst/>
                        </a:rPr>
                        <a:t>Nationalpark Hohe Tauern</a:t>
                      </a:r>
                      <a:endPar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e-DE" sz="1600" b="1" dirty="0">
                          <a:solidFill>
                            <a:srgbClr val="0033CC"/>
                          </a:solidFill>
                          <a:effectLst/>
                        </a:rPr>
                        <a:t>906</a:t>
                      </a:r>
                      <a:endPar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e-DE" sz="1600" dirty="0">
                          <a:solidFill>
                            <a:srgbClr val="0033CC"/>
                          </a:solidFill>
                          <a:effectLst/>
                        </a:rPr>
                        <a:t>1337</a:t>
                      </a:r>
                      <a:endPar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e-AT" sz="1600" b="1">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9</a:t>
                      </a:r>
                      <a:endPar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26046886"/>
                  </a:ext>
                </a:extLst>
              </a:tr>
              <a:tr h="227981">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de-DE" sz="1600" dirty="0">
                          <a:solidFill>
                            <a:srgbClr val="0033CC"/>
                          </a:solidFill>
                          <a:effectLst/>
                        </a:rPr>
                        <a:t>Tiroler Zugspitze</a:t>
                      </a:r>
                      <a:endPar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e-DE" sz="1600" b="1" dirty="0">
                          <a:solidFill>
                            <a:srgbClr val="0033CC"/>
                          </a:solidFill>
                          <a:effectLst/>
                        </a:rPr>
                        <a:t>923</a:t>
                      </a:r>
                      <a:endPar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e-DE" sz="1600" dirty="0">
                          <a:solidFill>
                            <a:srgbClr val="0033CC"/>
                          </a:solidFill>
                          <a:effectLst/>
                        </a:rPr>
                        <a:t>1533</a:t>
                      </a:r>
                      <a:endPar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e-DE" sz="1600" b="1" dirty="0">
                          <a:solidFill>
                            <a:srgbClr val="0033CC"/>
                          </a:solidFill>
                          <a:effectLst/>
                        </a:rPr>
                        <a:t>8</a:t>
                      </a:r>
                      <a:endPar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69528245"/>
                  </a:ext>
                </a:extLst>
              </a:tr>
              <a:tr h="229324">
                <a:tc>
                  <a:txBody>
                    <a:bodyPr/>
                    <a:lstStyle/>
                    <a:p>
                      <a:pPr>
                        <a:lnSpc>
                          <a:spcPct val="107000"/>
                        </a:lnSpc>
                        <a:spcAft>
                          <a:spcPts val="0"/>
                        </a:spcAft>
                      </a:pPr>
                      <a:r>
                        <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Lärchenhof</a:t>
                      </a:r>
                    </a:p>
                  </a:txBody>
                  <a:tcPr marL="68580" marR="68580" marT="0" marB="0"/>
                </a:tc>
                <a:tc>
                  <a:txBody>
                    <a:bodyPr/>
                    <a:lstStyle/>
                    <a:p>
                      <a:pPr algn="ctr">
                        <a:lnSpc>
                          <a:spcPct val="107000"/>
                        </a:lnSpc>
                        <a:spcAft>
                          <a:spcPts val="0"/>
                        </a:spcAft>
                      </a:pPr>
                      <a:r>
                        <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927</a:t>
                      </a:r>
                    </a:p>
                  </a:txBody>
                  <a:tcPr marL="68580" marR="68580" marT="0" marB="0"/>
                </a:tc>
                <a:tc>
                  <a:txBody>
                    <a:bodyPr/>
                    <a:lstStyle/>
                    <a:p>
                      <a:pPr algn="ctr">
                        <a:lnSpc>
                          <a:spcPct val="107000"/>
                        </a:lnSpc>
                        <a:spcAft>
                          <a:spcPts val="0"/>
                        </a:spcAft>
                      </a:pPr>
                      <a:r>
                        <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1285</a:t>
                      </a:r>
                    </a:p>
                  </a:txBody>
                  <a:tcPr marL="68580" marR="68580" marT="0" marB="0"/>
                </a:tc>
                <a:tc>
                  <a:txBody>
                    <a:bodyPr/>
                    <a:lstStyle/>
                    <a:p>
                      <a:pPr algn="ctr">
                        <a:lnSpc>
                          <a:spcPct val="107000"/>
                        </a:lnSpc>
                        <a:spcAft>
                          <a:spcPts val="0"/>
                        </a:spcAft>
                      </a:pPr>
                      <a:r>
                        <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7</a:t>
                      </a:r>
                    </a:p>
                  </a:txBody>
                  <a:tcPr marL="68580" marR="68580" marT="0" marB="0"/>
                </a:tc>
                <a:extLst>
                  <a:ext uri="{0D108BD9-81ED-4DB2-BD59-A6C34878D82A}">
                    <a16:rowId xmlns:a16="http://schemas.microsoft.com/office/drawing/2014/main" val="3188658026"/>
                  </a:ext>
                </a:extLst>
              </a:tr>
              <a:tr h="227981">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de-DE" sz="1600" dirty="0">
                          <a:solidFill>
                            <a:srgbClr val="0033CC"/>
                          </a:solidFill>
                          <a:effectLst/>
                        </a:rPr>
                        <a:t>Zillertal </a:t>
                      </a:r>
                      <a:r>
                        <a:rPr lang="de-DE" sz="1600" dirty="0" err="1">
                          <a:solidFill>
                            <a:srgbClr val="0033CC"/>
                          </a:solidFill>
                          <a:effectLst/>
                        </a:rPr>
                        <a:t>Uderns</a:t>
                      </a:r>
                      <a:endPar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e-DE" sz="1600" b="1" dirty="0">
                          <a:solidFill>
                            <a:srgbClr val="0033CC"/>
                          </a:solidFill>
                          <a:effectLst/>
                        </a:rPr>
                        <a:t>950</a:t>
                      </a:r>
                      <a:endPar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e-DE" sz="1600" dirty="0">
                          <a:solidFill>
                            <a:srgbClr val="0033CC"/>
                          </a:solidFill>
                          <a:effectLst/>
                        </a:rPr>
                        <a:t>1681</a:t>
                      </a:r>
                      <a:endPar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e-DE" sz="1600" b="1" dirty="0">
                          <a:solidFill>
                            <a:srgbClr val="0033CC"/>
                          </a:solidFill>
                          <a:effectLst/>
                        </a:rPr>
                        <a:t>6</a:t>
                      </a:r>
                      <a:endPar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3391079"/>
                  </a:ext>
                </a:extLst>
              </a:tr>
              <a:tr h="227981">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de-DE" sz="1600" dirty="0" err="1">
                          <a:solidFill>
                            <a:srgbClr val="0033CC"/>
                          </a:solidFill>
                          <a:effectLst/>
                        </a:rPr>
                        <a:t>Mieminger</a:t>
                      </a:r>
                      <a:r>
                        <a:rPr lang="de-DE" sz="1600" dirty="0">
                          <a:solidFill>
                            <a:srgbClr val="0033CC"/>
                          </a:solidFill>
                          <a:effectLst/>
                        </a:rPr>
                        <a:t> Plateau</a:t>
                      </a:r>
                      <a:endPar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e-DE" sz="1600" b="1" dirty="0">
                          <a:solidFill>
                            <a:srgbClr val="0033CC"/>
                          </a:solidFill>
                          <a:effectLst/>
                        </a:rPr>
                        <a:t>969</a:t>
                      </a:r>
                      <a:endPar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e-DE" sz="1600" dirty="0">
                          <a:solidFill>
                            <a:srgbClr val="0033CC"/>
                          </a:solidFill>
                          <a:effectLst/>
                        </a:rPr>
                        <a:t>1859</a:t>
                      </a:r>
                      <a:endPar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e-DE" sz="1600" b="1" dirty="0">
                          <a:solidFill>
                            <a:srgbClr val="0033CC"/>
                          </a:solidFill>
                          <a:effectLst/>
                        </a:rPr>
                        <a:t>5</a:t>
                      </a:r>
                      <a:endPar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79464781"/>
                  </a:ext>
                </a:extLst>
              </a:tr>
              <a:tr h="227981">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de-DE" sz="1600" dirty="0">
                          <a:solidFill>
                            <a:srgbClr val="0033CC"/>
                          </a:solidFill>
                          <a:effectLst/>
                        </a:rPr>
                        <a:t>Achensee</a:t>
                      </a:r>
                      <a:endPar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e-DE" sz="1600" b="1" dirty="0">
                          <a:solidFill>
                            <a:srgbClr val="0033CC"/>
                          </a:solidFill>
                          <a:effectLst/>
                        </a:rPr>
                        <a:t>984</a:t>
                      </a:r>
                      <a:endPar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e-DE" sz="1600" dirty="0">
                          <a:solidFill>
                            <a:srgbClr val="0033CC"/>
                          </a:solidFill>
                          <a:effectLst/>
                        </a:rPr>
                        <a:t>2000</a:t>
                      </a:r>
                      <a:endPar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e-DE" sz="1600" b="1" dirty="0">
                          <a:solidFill>
                            <a:srgbClr val="0033CC"/>
                          </a:solidFill>
                          <a:effectLst/>
                        </a:rPr>
                        <a:t>4</a:t>
                      </a:r>
                      <a:endPar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71012814"/>
                  </a:ext>
                </a:extLst>
              </a:tr>
              <a:tr h="227981">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de-DE" sz="1600" dirty="0">
                          <a:solidFill>
                            <a:srgbClr val="0033CC"/>
                          </a:solidFill>
                          <a:effectLst/>
                        </a:rPr>
                        <a:t>Eichenheim</a:t>
                      </a:r>
                      <a:endPar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e-DE" sz="1600" b="1" dirty="0">
                          <a:solidFill>
                            <a:srgbClr val="0033CC"/>
                          </a:solidFill>
                          <a:effectLst/>
                        </a:rPr>
                        <a:t>986</a:t>
                      </a:r>
                      <a:endPar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e-DE" sz="1600" dirty="0">
                          <a:solidFill>
                            <a:srgbClr val="0033CC"/>
                          </a:solidFill>
                          <a:effectLst/>
                        </a:rPr>
                        <a:t>1895</a:t>
                      </a:r>
                      <a:endPar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e-DE" sz="1600" b="1" dirty="0">
                          <a:solidFill>
                            <a:srgbClr val="0033CC"/>
                          </a:solidFill>
                          <a:effectLst/>
                        </a:rPr>
                        <a:t>3</a:t>
                      </a:r>
                      <a:endPar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3512244"/>
                  </a:ext>
                </a:extLst>
              </a:tr>
              <a:tr h="229324">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de-DE" sz="1600" dirty="0">
                          <a:solidFill>
                            <a:srgbClr val="0033CC"/>
                          </a:solidFill>
                          <a:effectLst/>
                        </a:rPr>
                        <a:t>Seefeld Wildmoos</a:t>
                      </a:r>
                      <a:endPar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e-AT" sz="1600" b="1" dirty="0">
                          <a:solidFill>
                            <a:srgbClr val="0033CC"/>
                          </a:solidFill>
                          <a:effectLst/>
                          <a:latin typeface="+mj-lt"/>
                          <a:ea typeface="Calibri" panose="020F0502020204030204" pitchFamily="34" charset="0"/>
                          <a:cs typeface="Times New Roman" panose="02020603050405020304" pitchFamily="18" charset="0"/>
                        </a:rPr>
                        <a:t>988</a:t>
                      </a:r>
                    </a:p>
                  </a:txBody>
                  <a:tcPr marL="68580" marR="68580" marT="0" marB="0"/>
                </a:tc>
                <a:tc>
                  <a:txBody>
                    <a:bodyPr/>
                    <a:lstStyle/>
                    <a:p>
                      <a:pPr algn="ctr">
                        <a:lnSpc>
                          <a:spcPct val="107000"/>
                        </a:lnSpc>
                        <a:spcAft>
                          <a:spcPts val="0"/>
                        </a:spcAft>
                      </a:pPr>
                      <a:r>
                        <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1736</a:t>
                      </a:r>
                    </a:p>
                  </a:txBody>
                  <a:tcPr marL="68580" marR="68580" marT="0" marB="0"/>
                </a:tc>
                <a:tc>
                  <a:txBody>
                    <a:bodyPr/>
                    <a:lstStyle/>
                    <a:p>
                      <a:pPr algn="ctr">
                        <a:lnSpc>
                          <a:spcPct val="107000"/>
                        </a:lnSpc>
                        <a:spcAft>
                          <a:spcPts val="0"/>
                        </a:spcAft>
                      </a:pPr>
                      <a:r>
                        <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tc>
                <a:extLst>
                  <a:ext uri="{0D108BD9-81ED-4DB2-BD59-A6C34878D82A}">
                    <a16:rowId xmlns:a16="http://schemas.microsoft.com/office/drawing/2014/main" val="3149975013"/>
                  </a:ext>
                </a:extLst>
              </a:tr>
              <a:tr h="229324">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Kitzbüheler Alpen Westendorf</a:t>
                      </a:r>
                    </a:p>
                  </a:txBody>
                  <a:tcPr marL="68580" marR="68580" marT="0" marB="0"/>
                </a:tc>
                <a:tc>
                  <a:txBody>
                    <a:bodyPr/>
                    <a:lstStyle/>
                    <a:p>
                      <a:pPr algn="ctr">
                        <a:lnSpc>
                          <a:spcPct val="107000"/>
                        </a:lnSpc>
                        <a:spcAft>
                          <a:spcPts val="0"/>
                        </a:spcAft>
                      </a:pPr>
                      <a:r>
                        <a:rPr lang="de-DE" sz="1600" b="1" dirty="0">
                          <a:solidFill>
                            <a:srgbClr val="0033CC"/>
                          </a:solidFill>
                          <a:effectLst/>
                        </a:rPr>
                        <a:t>995</a:t>
                      </a:r>
                      <a:endPar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e-DE" sz="1600" dirty="0">
                          <a:solidFill>
                            <a:srgbClr val="0033CC"/>
                          </a:solidFill>
                          <a:effectLst/>
                        </a:rPr>
                        <a:t>1842</a:t>
                      </a:r>
                      <a:endPar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tc>
                <a:extLst>
                  <a:ext uri="{0D108BD9-81ED-4DB2-BD59-A6C34878D82A}">
                    <a16:rowId xmlns:a16="http://schemas.microsoft.com/office/drawing/2014/main" val="1320403903"/>
                  </a:ext>
                </a:extLst>
              </a:tr>
              <a:tr h="229324">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endPar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de-AT" sz="1600"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de-AT" sz="1600" b="1" dirty="0">
                        <a:solidFill>
                          <a:srgbClr val="0033CC"/>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22199839"/>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5392" y="764704"/>
            <a:ext cx="2734760" cy="5472608"/>
          </a:xfrm>
          <a:prstGeom prst="rect">
            <a:avLst/>
          </a:prstGeom>
        </p:spPr>
      </p:pic>
      <p:sp>
        <p:nvSpPr>
          <p:cNvPr id="136194" name="Rectangle 2"/>
          <p:cNvSpPr>
            <a:spLocks noGrp="1" noChangeArrowheads="1"/>
          </p:cNvSpPr>
          <p:nvPr>
            <p:ph type="ctrTitle"/>
          </p:nvPr>
        </p:nvSpPr>
        <p:spPr>
          <a:xfrm>
            <a:off x="107504" y="2636912"/>
            <a:ext cx="8439200" cy="1785950"/>
          </a:xfrm>
        </p:spPr>
        <p:txBody>
          <a:bodyPr>
            <a:noAutofit/>
          </a:bodyPr>
          <a:lstStyle/>
          <a:p>
            <a:pPr algn="ctr" eaLnBrk="1" fontAlgn="auto" hangingPunct="1">
              <a:spcAft>
                <a:spcPts val="0"/>
              </a:spcAft>
              <a:defRPr/>
            </a:pPr>
            <a:r>
              <a:rPr lang="de-DE" sz="4000" dirty="0">
                <a:solidFill>
                  <a:srgbClr val="83B330"/>
                </a:solidFill>
                <a:effectLst>
                  <a:outerShdw blurRad="38100" dist="38100" dir="2700000" algn="tl">
                    <a:srgbClr val="000000">
                      <a:alpha val="43137"/>
                    </a:srgbClr>
                  </a:outerShdw>
                </a:effectLst>
              </a:rPr>
              <a:t>Mannschaftswertungen Netto 2021</a:t>
            </a:r>
            <a:br>
              <a:rPr lang="de-DE" sz="4000" dirty="0">
                <a:solidFill>
                  <a:srgbClr val="83B330"/>
                </a:solidFill>
                <a:effectLst>
                  <a:outerShdw blurRad="38100" dist="38100" dir="2700000" algn="tl">
                    <a:srgbClr val="000000">
                      <a:alpha val="43137"/>
                    </a:srgbClr>
                  </a:outerShdw>
                </a:effectLst>
              </a:rPr>
            </a:br>
            <a:r>
              <a:rPr lang="de-DE" sz="4000" dirty="0">
                <a:solidFill>
                  <a:srgbClr val="83B330"/>
                </a:solidFill>
                <a:effectLst>
                  <a:outerShdw blurRad="38100" dist="38100" dir="2700000" algn="tl">
                    <a:srgbClr val="000000">
                      <a:alpha val="43137"/>
                    </a:srgbClr>
                  </a:outerShdw>
                </a:effectLst>
              </a:rPr>
              <a:t>Die ersten drei Preisträger</a:t>
            </a:r>
            <a:br>
              <a:rPr lang="de-DE" sz="4000" dirty="0">
                <a:solidFill>
                  <a:srgbClr val="83B330"/>
                </a:solidFill>
                <a:effectLst>
                  <a:outerShdw blurRad="38100" dist="38100" dir="2700000" algn="tl">
                    <a:srgbClr val="000000">
                      <a:alpha val="43137"/>
                    </a:srgbClr>
                  </a:outerShdw>
                </a:effectLst>
              </a:rPr>
            </a:br>
            <a:r>
              <a:rPr lang="de-DE" sz="4000" dirty="0">
                <a:solidFill>
                  <a:srgbClr val="83B330"/>
                </a:solidFill>
                <a:effectLst>
                  <a:outerShdw blurRad="38100" dist="38100" dir="2700000" algn="tl">
                    <a:srgbClr val="000000">
                      <a:alpha val="43137"/>
                    </a:srgbClr>
                  </a:outerShdw>
                </a:effectLst>
              </a:rPr>
              <a:t>Brutto vor Netto</a:t>
            </a:r>
            <a:endParaRPr lang="de-DE" sz="4000" dirty="0">
              <a:solidFill>
                <a:srgbClr val="83B330"/>
              </a:solidFill>
              <a:effectLst>
                <a:outerShdw blurRad="38100" dist="38100" dir="2700000" algn="tl">
                  <a:srgbClr val="000000">
                    <a:alpha val="43137"/>
                  </a:srgbClr>
                </a:outerShdw>
              </a:effectLst>
              <a:latin typeface="Georgia Ref" pitchFamily="18" charset="0"/>
            </a:endParaRPr>
          </a:p>
        </p:txBody>
      </p:sp>
    </p:spTree>
    <p:extLst>
      <p:ext uri="{BB962C8B-B14F-4D97-AF65-F5344CB8AC3E}">
        <p14:creationId xmlns:p14="http://schemas.microsoft.com/office/powerpoint/2010/main" val="2700562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23528" y="642918"/>
            <a:ext cx="8072494" cy="4357718"/>
          </a:xfrm>
        </p:spPr>
        <p:txBody>
          <a:bodyPr anchor="t">
            <a:normAutofit fontScale="90000"/>
          </a:bodyPr>
          <a:lstStyle/>
          <a:p>
            <a:pPr algn="ctr" eaLnBrk="1" fontAlgn="auto" hangingPunct="1">
              <a:spcBef>
                <a:spcPct val="50000"/>
              </a:spcBef>
              <a:spcAft>
                <a:spcPts val="0"/>
              </a:spcAft>
              <a:defRPr/>
            </a:pPr>
            <a:br>
              <a:rPr lang="de-DE" sz="3600" dirty="0">
                <a:solidFill>
                  <a:schemeClr val="bg1"/>
                </a:solidFill>
                <a:effectLst/>
                <a:latin typeface="Georgia Ref" pitchFamily="18" charset="0"/>
              </a:rPr>
            </a:br>
            <a:br>
              <a:rPr lang="de-DE" sz="3600" dirty="0">
                <a:solidFill>
                  <a:schemeClr val="bg1"/>
                </a:solidFill>
                <a:effectLst/>
                <a:latin typeface="Georgia Ref" pitchFamily="18" charset="0"/>
              </a:rPr>
            </a:br>
            <a:br>
              <a:rPr lang="de-DE" sz="3600" dirty="0">
                <a:solidFill>
                  <a:schemeClr val="bg1"/>
                </a:solidFill>
                <a:effectLst/>
                <a:latin typeface="Georgia Ref" pitchFamily="18" charset="0"/>
              </a:rPr>
            </a:br>
            <a:br>
              <a:rPr lang="de-DE" sz="3600" dirty="0">
                <a:solidFill>
                  <a:schemeClr val="bg1"/>
                </a:solidFill>
                <a:effectLst/>
                <a:latin typeface="Georgia Ref" pitchFamily="18" charset="0"/>
              </a:rPr>
            </a:br>
            <a:r>
              <a:rPr lang="de-DE" dirty="0">
                <a:solidFill>
                  <a:srgbClr val="358053"/>
                </a:solidFill>
                <a:effectLst>
                  <a:outerShdw blurRad="38100" dist="38100" dir="2700000" algn="tl">
                    <a:srgbClr val="000000">
                      <a:alpha val="43137"/>
                    </a:srgbClr>
                  </a:outerShdw>
                </a:effectLst>
                <a:latin typeface="Georgia Pro Cond Light" panose="020B0604020202020204" pitchFamily="18" charset="0"/>
              </a:rPr>
              <a:t>Preisverteilung</a:t>
            </a:r>
            <a:br>
              <a:rPr lang="de-DE" dirty="0">
                <a:solidFill>
                  <a:srgbClr val="358053"/>
                </a:solidFill>
                <a:effectLst>
                  <a:outerShdw blurRad="38100" dist="38100" dir="2700000" algn="tl">
                    <a:srgbClr val="000000">
                      <a:alpha val="43137"/>
                    </a:srgbClr>
                  </a:outerShdw>
                </a:effectLst>
                <a:latin typeface="Georgia Pro Cond Light" panose="020B0604020202020204" pitchFamily="18" charset="0"/>
              </a:rPr>
            </a:br>
            <a:r>
              <a:rPr lang="de-DE" dirty="0">
                <a:solidFill>
                  <a:srgbClr val="358053"/>
                </a:solidFill>
                <a:effectLst>
                  <a:outerShdw blurRad="38100" dist="38100" dir="2700000" algn="tl">
                    <a:srgbClr val="000000">
                      <a:alpha val="43137"/>
                    </a:srgbClr>
                  </a:outerShdw>
                </a:effectLst>
                <a:latin typeface="Georgia Pro Cond Light" panose="020B0604020202020204" pitchFamily="18" charset="0"/>
              </a:rPr>
              <a:t>Die drei besten Clubnettospieler</a:t>
            </a:r>
            <a:r>
              <a:rPr lang="de-DE" sz="4400" dirty="0">
                <a:solidFill>
                  <a:srgbClr val="358053"/>
                </a:solidFill>
                <a:effectLst>
                  <a:outerShdw blurRad="38100" dist="38100" dir="2700000" algn="tl">
                    <a:srgbClr val="000000">
                      <a:alpha val="43137"/>
                    </a:srgbClr>
                  </a:outerShdw>
                </a:effectLst>
                <a:latin typeface="Georgia Pro Cond Light" panose="020B0604020202020204" pitchFamily="18" charset="0"/>
              </a:rPr>
              <a:t> </a:t>
            </a:r>
            <a:endParaRPr lang="de-DE" sz="4900" dirty="0">
              <a:solidFill>
                <a:srgbClr val="358053"/>
              </a:solidFill>
              <a:effectLst>
                <a:outerShdw blurRad="38100" dist="38100" dir="2700000" algn="tl">
                  <a:srgbClr val="000000">
                    <a:alpha val="43137"/>
                  </a:srgbClr>
                </a:outerShdw>
              </a:effectLst>
              <a:latin typeface="Georgia Pro Cond Light" panose="020B0604020202020204" pitchFamily="18" charset="0"/>
            </a:endParaRPr>
          </a:p>
        </p:txBody>
      </p:sp>
      <p:pic>
        <p:nvPicPr>
          <p:cNvPr id="3" name="Grafik 2" descr="trophy1393.png"/>
          <p:cNvPicPr>
            <a:picLocks noChangeAspect="1"/>
          </p:cNvPicPr>
          <p:nvPr/>
        </p:nvPicPr>
        <p:blipFill>
          <a:blip r:embed="rId2" cstate="print"/>
          <a:stretch>
            <a:fillRect/>
          </a:stretch>
        </p:blipFill>
        <p:spPr>
          <a:xfrm>
            <a:off x="572329" y="571480"/>
            <a:ext cx="1713655" cy="22860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Baum, draußen, Wasser, Natur enthält.&#10;&#10;Automatisch generierte Beschreibung">
            <a:extLst>
              <a:ext uri="{FF2B5EF4-FFF2-40B4-BE49-F238E27FC236}">
                <a16:creationId xmlns:a16="http://schemas.microsoft.com/office/drawing/2014/main" id="{C6A5A88E-BBB1-48A2-9305-5947663018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683568" y="81000"/>
            <a:ext cx="7733774" cy="6696000"/>
          </a:xfrm>
          <a:prstGeom prst="rect">
            <a:avLst/>
          </a:prstGeom>
        </p:spPr>
      </p:pic>
      <p:sp>
        <p:nvSpPr>
          <p:cNvPr id="3" name="Textfeld 2">
            <a:extLst>
              <a:ext uri="{FF2B5EF4-FFF2-40B4-BE49-F238E27FC236}">
                <a16:creationId xmlns:a16="http://schemas.microsoft.com/office/drawing/2014/main" id="{3057C2D3-6DEB-4744-98A1-07370EFDCB21}"/>
              </a:ext>
            </a:extLst>
          </p:cNvPr>
          <p:cNvSpPr txBox="1"/>
          <p:nvPr/>
        </p:nvSpPr>
        <p:spPr>
          <a:xfrm>
            <a:off x="251520" y="4365104"/>
            <a:ext cx="8496944" cy="1754326"/>
          </a:xfrm>
          <a:prstGeom prst="rect">
            <a:avLst/>
          </a:prstGeom>
          <a:noFill/>
        </p:spPr>
        <p:txBody>
          <a:bodyPr wrap="square">
            <a:spAutoFit/>
          </a:bodyPr>
          <a:lstStyle/>
          <a:p>
            <a:pPr algn="ctr"/>
            <a:r>
              <a:rPr lang="de-DE" sz="3600" dirty="0">
                <a:solidFill>
                  <a:schemeClr val="accent3">
                    <a:lumMod val="60000"/>
                    <a:lumOff val="40000"/>
                  </a:schemeClr>
                </a:solidFill>
                <a:effectLst>
                  <a:outerShdw blurRad="38100" dist="38100" dir="2700000" algn="tl">
                    <a:srgbClr val="000000">
                      <a:alpha val="43137"/>
                    </a:srgbClr>
                  </a:outerShdw>
                </a:effectLst>
              </a:rPr>
              <a:t>Mannschaftswertungen Netto 2021      3.Platz</a:t>
            </a:r>
          </a:p>
          <a:p>
            <a:pPr algn="ctr"/>
            <a:r>
              <a:rPr lang="de-DE" sz="3600" dirty="0">
                <a:solidFill>
                  <a:schemeClr val="accent3">
                    <a:lumMod val="60000"/>
                    <a:lumOff val="40000"/>
                  </a:schemeClr>
                </a:solidFill>
                <a:effectLst>
                  <a:outerShdw blurRad="38100" dist="38100" dir="2700000" algn="tl">
                    <a:srgbClr val="000000">
                      <a:alpha val="43137"/>
                    </a:srgbClr>
                  </a:outerShdw>
                </a:effectLst>
              </a:rPr>
              <a:t>Golf-&amp; Landclub Achensee</a:t>
            </a:r>
            <a:endParaRPr lang="de-AT" sz="3600" dirty="0"/>
          </a:p>
        </p:txBody>
      </p:sp>
    </p:spTree>
    <p:extLst>
      <p:ext uri="{BB962C8B-B14F-4D97-AF65-F5344CB8AC3E}">
        <p14:creationId xmlns:p14="http://schemas.microsoft.com/office/powerpoint/2010/main" val="33111363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Gras, draußen, Baum, Himmel enthält.&#10;&#10;Automatisch generierte Beschreibung">
            <a:extLst>
              <a:ext uri="{FF2B5EF4-FFF2-40B4-BE49-F238E27FC236}">
                <a16:creationId xmlns:a16="http://schemas.microsoft.com/office/drawing/2014/main" id="{9C1821F5-682F-43C9-837F-1030EC5662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496" y="117376"/>
            <a:ext cx="8928000" cy="6696000"/>
          </a:xfrm>
          <a:prstGeom prst="rect">
            <a:avLst/>
          </a:prstGeom>
        </p:spPr>
      </p:pic>
      <p:sp>
        <p:nvSpPr>
          <p:cNvPr id="2" name="Titel 1">
            <a:extLst>
              <a:ext uri="{FF2B5EF4-FFF2-40B4-BE49-F238E27FC236}">
                <a16:creationId xmlns:a16="http://schemas.microsoft.com/office/drawing/2014/main" id="{A654654A-22CD-4F5B-903B-0DD201DB69ED}"/>
              </a:ext>
            </a:extLst>
          </p:cNvPr>
          <p:cNvSpPr>
            <a:spLocks noGrp="1"/>
          </p:cNvSpPr>
          <p:nvPr>
            <p:ph type="title"/>
          </p:nvPr>
        </p:nvSpPr>
        <p:spPr>
          <a:xfrm>
            <a:off x="1113655" y="4988520"/>
            <a:ext cx="6986737" cy="1320800"/>
          </a:xfrm>
        </p:spPr>
        <p:txBody>
          <a:bodyPr>
            <a:normAutofit fontScale="90000"/>
          </a:bodyPr>
          <a:lstStyle/>
          <a:p>
            <a:pPr algn="ctr"/>
            <a:r>
              <a:rPr lang="de-DE" sz="4000" dirty="0">
                <a:solidFill>
                  <a:schemeClr val="accent3">
                    <a:lumMod val="60000"/>
                    <a:lumOff val="40000"/>
                  </a:schemeClr>
                </a:solidFill>
                <a:effectLst>
                  <a:outerShdw blurRad="38100" dist="38100" dir="2700000" algn="tl">
                    <a:srgbClr val="000000">
                      <a:alpha val="43137"/>
                    </a:srgbClr>
                  </a:outerShdw>
                </a:effectLst>
              </a:rPr>
              <a:t>Mannschaftswertungen</a:t>
            </a:r>
            <a:r>
              <a:rPr lang="de-DE" sz="3600" dirty="0">
                <a:solidFill>
                  <a:schemeClr val="accent3">
                    <a:lumMod val="60000"/>
                    <a:lumOff val="40000"/>
                  </a:schemeClr>
                </a:solidFill>
                <a:effectLst>
                  <a:outerShdw blurRad="38100" dist="38100" dir="2700000" algn="tl">
                    <a:srgbClr val="000000">
                      <a:alpha val="43137"/>
                    </a:srgbClr>
                  </a:outerShdw>
                </a:effectLst>
              </a:rPr>
              <a:t> Netto 2021      2.Platz</a:t>
            </a:r>
            <a:br>
              <a:rPr lang="de-DE" sz="3600" dirty="0">
                <a:solidFill>
                  <a:schemeClr val="accent3">
                    <a:lumMod val="60000"/>
                    <a:lumOff val="40000"/>
                  </a:schemeClr>
                </a:solidFill>
                <a:effectLst>
                  <a:outerShdw blurRad="38100" dist="38100" dir="2700000" algn="tl">
                    <a:srgbClr val="000000">
                      <a:alpha val="43137"/>
                    </a:srgbClr>
                  </a:outerShdw>
                </a:effectLst>
              </a:rPr>
            </a:br>
            <a:r>
              <a:rPr lang="de-DE" sz="3600" dirty="0">
                <a:solidFill>
                  <a:schemeClr val="accent3">
                    <a:lumMod val="60000"/>
                    <a:lumOff val="40000"/>
                  </a:schemeClr>
                </a:solidFill>
                <a:effectLst>
                  <a:outerShdw blurRad="38100" dist="38100" dir="2700000" algn="tl">
                    <a:srgbClr val="000000">
                      <a:alpha val="43137"/>
                    </a:srgbClr>
                  </a:outerShdw>
                </a:effectLst>
              </a:rPr>
              <a:t>GC. Seefeld Wildmoos</a:t>
            </a:r>
            <a:endParaRPr lang="de-AT" dirty="0"/>
          </a:p>
        </p:txBody>
      </p:sp>
    </p:spTree>
    <p:extLst>
      <p:ext uri="{BB962C8B-B14F-4D97-AF65-F5344CB8AC3E}">
        <p14:creationId xmlns:p14="http://schemas.microsoft.com/office/powerpoint/2010/main" val="8333343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Gras, Baum, draußen, Natur enthält.&#10;&#10;Automatisch generierte Beschreibung">
            <a:extLst>
              <a:ext uri="{FF2B5EF4-FFF2-40B4-BE49-F238E27FC236}">
                <a16:creationId xmlns:a16="http://schemas.microsoft.com/office/drawing/2014/main" id="{0D641CC5-4F05-4118-BF28-4D5FCAC28D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a:extLst>
              <a:ext uri="{FF2B5EF4-FFF2-40B4-BE49-F238E27FC236}">
                <a16:creationId xmlns:a16="http://schemas.microsoft.com/office/drawing/2014/main" id="{A654654A-22CD-4F5B-903B-0DD201DB69ED}"/>
              </a:ext>
            </a:extLst>
          </p:cNvPr>
          <p:cNvSpPr>
            <a:spLocks noGrp="1"/>
          </p:cNvSpPr>
          <p:nvPr>
            <p:ph type="title"/>
          </p:nvPr>
        </p:nvSpPr>
        <p:spPr>
          <a:xfrm>
            <a:off x="1113655" y="4988520"/>
            <a:ext cx="6986737" cy="1320800"/>
          </a:xfrm>
        </p:spPr>
        <p:txBody>
          <a:bodyPr>
            <a:normAutofit fontScale="90000"/>
          </a:bodyPr>
          <a:lstStyle/>
          <a:p>
            <a:pPr algn="ctr"/>
            <a:r>
              <a:rPr lang="de-DE" sz="4000" dirty="0">
                <a:solidFill>
                  <a:schemeClr val="accent3">
                    <a:lumMod val="60000"/>
                    <a:lumOff val="40000"/>
                  </a:schemeClr>
                </a:solidFill>
                <a:effectLst>
                  <a:outerShdw blurRad="38100" dist="38100" dir="2700000" algn="tl">
                    <a:srgbClr val="000000">
                      <a:alpha val="43137"/>
                    </a:srgbClr>
                  </a:outerShdw>
                </a:effectLst>
              </a:rPr>
              <a:t>Mannschaftswertungen</a:t>
            </a:r>
            <a:r>
              <a:rPr lang="de-DE" sz="3600" dirty="0">
                <a:solidFill>
                  <a:schemeClr val="accent3">
                    <a:lumMod val="60000"/>
                    <a:lumOff val="40000"/>
                  </a:schemeClr>
                </a:solidFill>
                <a:effectLst>
                  <a:outerShdw blurRad="38100" dist="38100" dir="2700000" algn="tl">
                    <a:srgbClr val="000000">
                      <a:alpha val="43137"/>
                    </a:srgbClr>
                  </a:outerShdw>
                </a:effectLst>
              </a:rPr>
              <a:t> Netto 2021      1.Platz</a:t>
            </a:r>
            <a:br>
              <a:rPr lang="de-DE" sz="3600" dirty="0">
                <a:solidFill>
                  <a:schemeClr val="accent3">
                    <a:lumMod val="60000"/>
                    <a:lumOff val="40000"/>
                  </a:schemeClr>
                </a:solidFill>
                <a:effectLst>
                  <a:outerShdw blurRad="38100" dist="38100" dir="2700000" algn="tl">
                    <a:srgbClr val="000000">
                      <a:alpha val="43137"/>
                    </a:srgbClr>
                  </a:outerShdw>
                </a:effectLst>
              </a:rPr>
            </a:br>
            <a:r>
              <a:rPr lang="de-DE" sz="3600" dirty="0">
                <a:solidFill>
                  <a:schemeClr val="accent3">
                    <a:lumMod val="60000"/>
                    <a:lumOff val="40000"/>
                  </a:schemeClr>
                </a:solidFill>
                <a:effectLst>
                  <a:outerShdw blurRad="38100" dist="38100" dir="2700000" algn="tl">
                    <a:srgbClr val="000000">
                      <a:alpha val="43137"/>
                    </a:srgbClr>
                  </a:outerShdw>
                </a:effectLst>
              </a:rPr>
              <a:t>GC. Kitzbüheler Alpen Westendorf</a:t>
            </a:r>
            <a:endParaRPr lang="de-AT" dirty="0"/>
          </a:p>
        </p:txBody>
      </p:sp>
    </p:spTree>
    <p:extLst>
      <p:ext uri="{BB962C8B-B14F-4D97-AF65-F5344CB8AC3E}">
        <p14:creationId xmlns:p14="http://schemas.microsoft.com/office/powerpoint/2010/main" val="6019308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985179" y="2204864"/>
            <a:ext cx="1918516" cy="3837032"/>
          </a:xfrm>
          <a:prstGeom prst="rect">
            <a:avLst/>
          </a:prstGeom>
        </p:spPr>
      </p:pic>
      <p:sp>
        <p:nvSpPr>
          <p:cNvPr id="7" name="Titel 6"/>
          <p:cNvSpPr>
            <a:spLocks noGrp="1"/>
          </p:cNvSpPr>
          <p:nvPr>
            <p:ph type="ctrTitle"/>
          </p:nvPr>
        </p:nvSpPr>
        <p:spPr>
          <a:xfrm>
            <a:off x="744874" y="628619"/>
            <a:ext cx="8399126" cy="1432230"/>
          </a:xfrm>
        </p:spPr>
        <p:txBody>
          <a:bodyPr>
            <a:normAutofit/>
          </a:bodyPr>
          <a:lstStyle/>
          <a:p>
            <a:pPr algn="ctr"/>
            <a:r>
              <a:rPr lang="de-DE" sz="4000" dirty="0"/>
              <a:t>Mannschaftwertungen 2021</a:t>
            </a:r>
            <a:br>
              <a:rPr lang="de-DE" sz="4000" dirty="0"/>
            </a:br>
            <a:r>
              <a:rPr lang="de-DE" sz="4000" dirty="0"/>
              <a:t>Brutto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ctrTitle"/>
          </p:nvPr>
        </p:nvSpPr>
        <p:spPr>
          <a:xfrm>
            <a:off x="179512" y="116632"/>
            <a:ext cx="8727232" cy="1435686"/>
          </a:xfrm>
        </p:spPr>
        <p:txBody>
          <a:bodyPr>
            <a:noAutofit/>
          </a:bodyPr>
          <a:lstStyle/>
          <a:p>
            <a:pPr algn="ctr" eaLnBrk="1" fontAlgn="auto" hangingPunct="1">
              <a:spcAft>
                <a:spcPts val="0"/>
              </a:spcAft>
              <a:defRPr/>
            </a:pPr>
            <a:r>
              <a:rPr lang="de-DE" dirty="0">
                <a:solidFill>
                  <a:schemeClr val="accent4">
                    <a:lumMod val="75000"/>
                  </a:schemeClr>
                </a:solidFill>
                <a:effectLst>
                  <a:outerShdw blurRad="38100" dist="38100" dir="2700000" algn="tl">
                    <a:srgbClr val="000000">
                      <a:alpha val="43137"/>
                    </a:srgbClr>
                  </a:outerShdw>
                </a:effectLst>
                <a:ea typeface="Batang" panose="02030600000101010101" pitchFamily="18" charset="-127"/>
              </a:rPr>
              <a:t>Mannschaftswertungen </a:t>
            </a:r>
            <a:r>
              <a:rPr lang="de-DE" sz="4000" dirty="0">
                <a:solidFill>
                  <a:schemeClr val="accent4">
                    <a:lumMod val="75000"/>
                  </a:schemeClr>
                </a:solidFill>
                <a:effectLst>
                  <a:outerShdw blurRad="38100" dist="38100" dir="2700000" algn="tl">
                    <a:srgbClr val="000000">
                      <a:alpha val="43137"/>
                    </a:srgbClr>
                  </a:outerShdw>
                </a:effectLst>
                <a:ea typeface="Batang" panose="02030600000101010101" pitchFamily="18" charset="-127"/>
              </a:rPr>
              <a:t>BRUTTO 2021</a:t>
            </a:r>
          </a:p>
        </p:txBody>
      </p:sp>
      <p:graphicFrame>
        <p:nvGraphicFramePr>
          <p:cNvPr id="2" name="Tabelle 2">
            <a:extLst>
              <a:ext uri="{FF2B5EF4-FFF2-40B4-BE49-F238E27FC236}">
                <a16:creationId xmlns:a16="http://schemas.microsoft.com/office/drawing/2014/main" id="{8F680C53-4608-4088-891C-82347ABD6F9C}"/>
              </a:ext>
            </a:extLst>
          </p:cNvPr>
          <p:cNvGraphicFramePr>
            <a:graphicFrameLocks noGrp="1"/>
          </p:cNvGraphicFramePr>
          <p:nvPr>
            <p:extLst>
              <p:ext uri="{D42A27DB-BD31-4B8C-83A1-F6EECF244321}">
                <p14:modId xmlns:p14="http://schemas.microsoft.com/office/powerpoint/2010/main" val="2344848664"/>
              </p:ext>
            </p:extLst>
          </p:nvPr>
        </p:nvGraphicFramePr>
        <p:xfrm>
          <a:off x="542826" y="1550409"/>
          <a:ext cx="8352928" cy="5171440"/>
        </p:xfrm>
        <a:graphic>
          <a:graphicData uri="http://schemas.openxmlformats.org/drawingml/2006/table">
            <a:tbl>
              <a:tblPr firstRow="1" bandRow="1">
                <a:tableStyleId>{00A15C55-8517-42AA-B614-E9B94910E393}</a:tableStyleId>
              </a:tblPr>
              <a:tblGrid>
                <a:gridCol w="3744416">
                  <a:extLst>
                    <a:ext uri="{9D8B030D-6E8A-4147-A177-3AD203B41FA5}">
                      <a16:colId xmlns:a16="http://schemas.microsoft.com/office/drawing/2014/main" val="823260902"/>
                    </a:ext>
                  </a:extLst>
                </a:gridCol>
                <a:gridCol w="1944216">
                  <a:extLst>
                    <a:ext uri="{9D8B030D-6E8A-4147-A177-3AD203B41FA5}">
                      <a16:colId xmlns:a16="http://schemas.microsoft.com/office/drawing/2014/main" val="3730930935"/>
                    </a:ext>
                  </a:extLst>
                </a:gridCol>
                <a:gridCol w="1656184">
                  <a:extLst>
                    <a:ext uri="{9D8B030D-6E8A-4147-A177-3AD203B41FA5}">
                      <a16:colId xmlns:a16="http://schemas.microsoft.com/office/drawing/2014/main" val="1069861951"/>
                    </a:ext>
                  </a:extLst>
                </a:gridCol>
                <a:gridCol w="1008112">
                  <a:extLst>
                    <a:ext uri="{9D8B030D-6E8A-4147-A177-3AD203B41FA5}">
                      <a16:colId xmlns:a16="http://schemas.microsoft.com/office/drawing/2014/main" val="1465205153"/>
                    </a:ext>
                  </a:extLst>
                </a:gridCol>
              </a:tblGrid>
              <a:tr h="370840">
                <a:tc>
                  <a:txBody>
                    <a:bodyPr/>
                    <a:lstStyle/>
                    <a:p>
                      <a:pPr algn="ctr">
                        <a:lnSpc>
                          <a:spcPct val="107000"/>
                        </a:lnSpc>
                        <a:spcAft>
                          <a:spcPts val="0"/>
                        </a:spcAft>
                      </a:pPr>
                      <a:r>
                        <a:rPr lang="de-DE" sz="1600" dirty="0">
                          <a:effectLst/>
                        </a:rPr>
                        <a:t>Golf CLUB</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e-DE" sz="1600" dirty="0">
                          <a:effectLst/>
                        </a:rPr>
                        <a:t>WERTUNG</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e-DE" sz="1600" dirty="0">
                          <a:effectLst/>
                        </a:rPr>
                        <a:t>ALLE BRUTTO</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e-DE" sz="1600" dirty="0">
                          <a:effectLst/>
                        </a:rPr>
                        <a:t>RANG</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62872358"/>
                  </a:ext>
                </a:extLst>
              </a:tr>
              <a:tr h="298329">
                <a:tc>
                  <a:txBody>
                    <a:bodyPr/>
                    <a:lstStyle/>
                    <a:p>
                      <a:pPr algn="l"/>
                      <a:r>
                        <a:rPr lang="de-AT" sz="1600" b="1" dirty="0">
                          <a:solidFill>
                            <a:srgbClr val="C00000"/>
                          </a:solidFill>
                          <a:latin typeface="Calibri" panose="020F0502020204030204" pitchFamily="34" charset="0"/>
                          <a:cs typeface="Calibri" panose="020F0502020204030204" pitchFamily="34" charset="0"/>
                        </a:rPr>
                        <a:t>Gut Brandlhof + Brand</a:t>
                      </a:r>
                    </a:p>
                  </a:txBody>
                  <a:tcPr/>
                </a:tc>
                <a:tc>
                  <a:txBody>
                    <a:bodyPr/>
                    <a:lstStyle/>
                    <a:p>
                      <a:pPr algn="ctr"/>
                      <a:r>
                        <a:rPr lang="de-AT" sz="1600" b="1" dirty="0">
                          <a:solidFill>
                            <a:srgbClr val="C00000"/>
                          </a:solidFill>
                          <a:latin typeface="Calibri" panose="020F0502020204030204" pitchFamily="34" charset="0"/>
                          <a:cs typeface="Calibri" panose="020F0502020204030204" pitchFamily="34" charset="0"/>
                        </a:rPr>
                        <a:t>0</a:t>
                      </a:r>
                    </a:p>
                  </a:txBody>
                  <a:tcPr/>
                </a:tc>
                <a:tc>
                  <a:txBody>
                    <a:bodyPr/>
                    <a:lstStyle/>
                    <a:p>
                      <a:pPr algn="ctr"/>
                      <a:r>
                        <a:rPr lang="de-AT" sz="1600" b="1" dirty="0">
                          <a:solidFill>
                            <a:srgbClr val="C00000"/>
                          </a:solidFill>
                          <a:latin typeface="Calibri" panose="020F0502020204030204" pitchFamily="34" charset="0"/>
                          <a:cs typeface="Calibri" panose="020F0502020204030204" pitchFamily="34" charset="0"/>
                        </a:rPr>
                        <a:t>0</a:t>
                      </a:r>
                    </a:p>
                  </a:txBody>
                  <a:tcPr/>
                </a:tc>
                <a:tc>
                  <a:txBody>
                    <a:bodyPr/>
                    <a:lstStyle/>
                    <a:p>
                      <a:pPr algn="ctr"/>
                      <a:r>
                        <a:rPr lang="de-AT" sz="1600" b="1" dirty="0">
                          <a:solidFill>
                            <a:srgbClr val="C00000"/>
                          </a:solidFill>
                          <a:latin typeface="Calibri" panose="020F0502020204030204" pitchFamily="34" charset="0"/>
                          <a:cs typeface="Calibri" panose="020F0502020204030204" pitchFamily="34" charset="0"/>
                        </a:rPr>
                        <a:t>T 24</a:t>
                      </a:r>
                    </a:p>
                  </a:txBody>
                  <a:tcPr/>
                </a:tc>
                <a:extLst>
                  <a:ext uri="{0D108BD9-81ED-4DB2-BD59-A6C34878D82A}">
                    <a16:rowId xmlns:a16="http://schemas.microsoft.com/office/drawing/2014/main" val="3308382590"/>
                  </a:ext>
                </a:extLst>
              </a:tr>
              <a:tr h="323089">
                <a:tc>
                  <a:txBody>
                    <a:bodyPr/>
                    <a:lstStyle/>
                    <a:p>
                      <a:pPr algn="l"/>
                      <a:r>
                        <a:rPr lang="de-AT" sz="1600" b="1" dirty="0">
                          <a:solidFill>
                            <a:srgbClr val="C00000"/>
                          </a:solidFill>
                          <a:latin typeface="Calibri" panose="020F0502020204030204" pitchFamily="34" charset="0"/>
                          <a:cs typeface="Calibri" panose="020F0502020204030204" pitchFamily="34" charset="0"/>
                        </a:rPr>
                        <a:t>Posthotel-Alpengolf Achenkirch</a:t>
                      </a:r>
                    </a:p>
                  </a:txBody>
                  <a:tcPr/>
                </a:tc>
                <a:tc>
                  <a:txBody>
                    <a:bodyPr/>
                    <a:lstStyle/>
                    <a:p>
                      <a:pPr algn="ctr"/>
                      <a:r>
                        <a:rPr lang="de-AT" sz="1600" b="1" dirty="0">
                          <a:solidFill>
                            <a:srgbClr val="C00000"/>
                          </a:solidFill>
                          <a:latin typeface="Calibri" panose="020F0502020204030204" pitchFamily="34" charset="0"/>
                          <a:cs typeface="Calibri" panose="020F0502020204030204" pitchFamily="34" charset="0"/>
                        </a:rPr>
                        <a:t>37</a:t>
                      </a:r>
                    </a:p>
                  </a:txBody>
                  <a:tcPr/>
                </a:tc>
                <a:tc>
                  <a:txBody>
                    <a:bodyPr/>
                    <a:lstStyle/>
                    <a:p>
                      <a:pPr algn="ctr"/>
                      <a:r>
                        <a:rPr lang="de-AT" sz="1600" b="1" dirty="0">
                          <a:solidFill>
                            <a:srgbClr val="C00000"/>
                          </a:solidFill>
                          <a:latin typeface="Calibri" panose="020F0502020204030204" pitchFamily="34" charset="0"/>
                          <a:cs typeface="Calibri" panose="020F0502020204030204" pitchFamily="34" charset="0"/>
                        </a:rPr>
                        <a:t>37</a:t>
                      </a:r>
                    </a:p>
                  </a:txBody>
                  <a:tcPr/>
                </a:tc>
                <a:tc>
                  <a:txBody>
                    <a:bodyPr/>
                    <a:lstStyle/>
                    <a:p>
                      <a:pPr algn="ctr"/>
                      <a:r>
                        <a:rPr lang="de-AT" sz="1600" b="1" dirty="0">
                          <a:solidFill>
                            <a:srgbClr val="C00000"/>
                          </a:solidFill>
                          <a:latin typeface="Calibri" panose="020F0502020204030204" pitchFamily="34" charset="0"/>
                          <a:cs typeface="Calibri" panose="020F0502020204030204" pitchFamily="34" charset="0"/>
                        </a:rPr>
                        <a:t>22</a:t>
                      </a:r>
                    </a:p>
                  </a:txBody>
                  <a:tcPr/>
                </a:tc>
                <a:extLst>
                  <a:ext uri="{0D108BD9-81ED-4DB2-BD59-A6C34878D82A}">
                    <a16:rowId xmlns:a16="http://schemas.microsoft.com/office/drawing/2014/main" val="1427423063"/>
                  </a:ext>
                </a:extLst>
              </a:tr>
              <a:tr h="27584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AT" sz="1600" b="1" dirty="0">
                          <a:solidFill>
                            <a:srgbClr val="C00000"/>
                          </a:solidFill>
                          <a:latin typeface="Calibri" panose="020F0502020204030204" pitchFamily="34" charset="0"/>
                          <a:cs typeface="Calibri" panose="020F0502020204030204" pitchFamily="34" charset="0"/>
                        </a:rPr>
                        <a:t>Dolomitengolf Osttirol</a:t>
                      </a:r>
                      <a:endParaRPr lang="de-AT" sz="1600" b="1" dirty="0">
                        <a:latin typeface="Calibri" panose="020F0502020204030204" pitchFamily="34" charset="0"/>
                        <a:cs typeface="Calibri" panose="020F0502020204030204" pitchFamily="34" charset="0"/>
                      </a:endParaRPr>
                    </a:p>
                  </a:txBody>
                  <a:tcPr/>
                </a:tc>
                <a:tc>
                  <a:txBody>
                    <a:bodyPr/>
                    <a:lstStyle/>
                    <a:p>
                      <a:pPr algn="ctr"/>
                      <a:r>
                        <a:rPr lang="de-AT" sz="1600" b="1" dirty="0">
                          <a:solidFill>
                            <a:srgbClr val="D55453"/>
                          </a:solidFill>
                          <a:latin typeface="Calibri" panose="020F0502020204030204" pitchFamily="34" charset="0"/>
                          <a:cs typeface="Calibri" panose="020F0502020204030204" pitchFamily="34" charset="0"/>
                        </a:rPr>
                        <a:t>42</a:t>
                      </a:r>
                    </a:p>
                  </a:txBody>
                  <a:tcPr/>
                </a:tc>
                <a:tc>
                  <a:txBody>
                    <a:bodyPr/>
                    <a:lstStyle/>
                    <a:p>
                      <a:pPr algn="ctr"/>
                      <a:r>
                        <a:rPr lang="de-AT" sz="1600" b="1" dirty="0">
                          <a:solidFill>
                            <a:srgbClr val="D55453"/>
                          </a:solidFill>
                          <a:latin typeface="Calibri" panose="020F0502020204030204" pitchFamily="34" charset="0"/>
                          <a:cs typeface="Calibri" panose="020F0502020204030204" pitchFamily="34" charset="0"/>
                        </a:rPr>
                        <a:t>42</a:t>
                      </a:r>
                    </a:p>
                  </a:txBody>
                  <a:tcPr/>
                </a:tc>
                <a:tc>
                  <a:txBody>
                    <a:bodyPr/>
                    <a:lstStyle/>
                    <a:p>
                      <a:pPr algn="ctr"/>
                      <a:r>
                        <a:rPr lang="de-AT" sz="1600" b="1" dirty="0">
                          <a:solidFill>
                            <a:srgbClr val="D55453"/>
                          </a:solidFill>
                          <a:latin typeface="Calibri" panose="020F0502020204030204" pitchFamily="34" charset="0"/>
                          <a:cs typeface="Calibri" panose="020F0502020204030204" pitchFamily="34" charset="0"/>
                        </a:rPr>
                        <a:t>21</a:t>
                      </a:r>
                    </a:p>
                  </a:txBody>
                  <a:tcPr/>
                </a:tc>
                <a:extLst>
                  <a:ext uri="{0D108BD9-81ED-4DB2-BD59-A6C34878D82A}">
                    <a16:rowId xmlns:a16="http://schemas.microsoft.com/office/drawing/2014/main" val="1239043882"/>
                  </a:ext>
                </a:extLst>
              </a:tr>
              <a:tr h="0">
                <a:tc>
                  <a:txBody>
                    <a:bodyPr/>
                    <a:lstStyle/>
                    <a:p>
                      <a:pPr algn="l"/>
                      <a:r>
                        <a:rPr lang="de-AT" sz="1600" b="1" dirty="0">
                          <a:solidFill>
                            <a:schemeClr val="accent4">
                              <a:lumMod val="75000"/>
                            </a:schemeClr>
                          </a:solidFill>
                          <a:latin typeface="Calibri" panose="020F0502020204030204" pitchFamily="34" charset="0"/>
                          <a:cs typeface="Calibri" panose="020F0502020204030204" pitchFamily="34" charset="0"/>
                        </a:rPr>
                        <a:t>Rasmushof</a:t>
                      </a:r>
                    </a:p>
                  </a:txBody>
                  <a:tcPr/>
                </a:tc>
                <a:tc>
                  <a:txBody>
                    <a:bodyPr/>
                    <a:lstStyle/>
                    <a:p>
                      <a:pPr algn="ctr"/>
                      <a:r>
                        <a:rPr lang="de-AT" sz="1600" b="1" dirty="0">
                          <a:solidFill>
                            <a:schemeClr val="accent4">
                              <a:lumMod val="75000"/>
                            </a:schemeClr>
                          </a:solidFill>
                          <a:latin typeface="Calibri" panose="020F0502020204030204" pitchFamily="34" charset="0"/>
                          <a:cs typeface="Calibri" panose="020F0502020204030204" pitchFamily="34" charset="0"/>
                        </a:rPr>
                        <a:t>70</a:t>
                      </a:r>
                    </a:p>
                  </a:txBody>
                  <a:tcPr/>
                </a:tc>
                <a:tc>
                  <a:txBody>
                    <a:bodyPr/>
                    <a:lstStyle/>
                    <a:p>
                      <a:pPr algn="ctr"/>
                      <a:r>
                        <a:rPr lang="de-AT" sz="1600" b="1" dirty="0">
                          <a:solidFill>
                            <a:schemeClr val="accent4">
                              <a:lumMod val="75000"/>
                            </a:schemeClr>
                          </a:solidFill>
                          <a:latin typeface="Calibri" panose="020F0502020204030204" pitchFamily="34" charset="0"/>
                          <a:cs typeface="Calibri" panose="020F0502020204030204" pitchFamily="34" charset="0"/>
                        </a:rPr>
                        <a:t>123</a:t>
                      </a:r>
                    </a:p>
                  </a:txBody>
                  <a:tcPr/>
                </a:tc>
                <a:tc>
                  <a:txBody>
                    <a:bodyPr/>
                    <a:lstStyle/>
                    <a:p>
                      <a:pPr algn="ctr"/>
                      <a:r>
                        <a:rPr lang="de-AT" sz="1600" b="1" dirty="0">
                          <a:solidFill>
                            <a:schemeClr val="accent4">
                              <a:lumMod val="75000"/>
                            </a:schemeClr>
                          </a:solidFill>
                          <a:latin typeface="Calibri" panose="020F0502020204030204" pitchFamily="34" charset="0"/>
                          <a:cs typeface="Calibri" panose="020F0502020204030204" pitchFamily="34" charset="0"/>
                        </a:rPr>
                        <a:t>20</a:t>
                      </a:r>
                    </a:p>
                  </a:txBody>
                  <a:tcPr/>
                </a:tc>
                <a:extLst>
                  <a:ext uri="{0D108BD9-81ED-4DB2-BD59-A6C34878D82A}">
                    <a16:rowId xmlns:a16="http://schemas.microsoft.com/office/drawing/2014/main" val="3244846667"/>
                  </a:ext>
                </a:extLst>
              </a:tr>
              <a:tr h="25335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AT" sz="1600" b="1" dirty="0">
                          <a:solidFill>
                            <a:schemeClr val="accent4">
                              <a:lumMod val="75000"/>
                            </a:schemeClr>
                          </a:solidFill>
                          <a:latin typeface="Calibri" panose="020F0502020204030204" pitchFamily="34" charset="0"/>
                          <a:cs typeface="Calibri" panose="020F0502020204030204" pitchFamily="34" charset="0"/>
                        </a:rPr>
                        <a:t>Seefeld Reith</a:t>
                      </a:r>
                      <a:endParaRPr lang="de-AT" sz="1600" b="1" dirty="0">
                        <a:latin typeface="Calibri" panose="020F0502020204030204" pitchFamily="34" charset="0"/>
                        <a:cs typeface="Calibri" panose="020F0502020204030204" pitchFamily="34" charset="0"/>
                      </a:endParaRPr>
                    </a:p>
                  </a:txBody>
                  <a:tcPr/>
                </a:tc>
                <a:tc>
                  <a:txBody>
                    <a:bodyPr/>
                    <a:lstStyle/>
                    <a:p>
                      <a:pPr algn="ctr"/>
                      <a:r>
                        <a:rPr lang="de-AT" sz="1600" b="1" dirty="0">
                          <a:solidFill>
                            <a:schemeClr val="accent4">
                              <a:lumMod val="75000"/>
                            </a:schemeClr>
                          </a:solidFill>
                          <a:latin typeface="Calibri" panose="020F0502020204030204" pitchFamily="34" charset="0"/>
                          <a:cs typeface="Calibri" panose="020F0502020204030204" pitchFamily="34" charset="0"/>
                        </a:rPr>
                        <a:t>208</a:t>
                      </a:r>
                    </a:p>
                  </a:txBody>
                  <a:tcPr/>
                </a:tc>
                <a:tc>
                  <a:txBody>
                    <a:bodyPr/>
                    <a:lstStyle/>
                    <a:p>
                      <a:pPr algn="ctr"/>
                      <a:r>
                        <a:rPr lang="de-AT" sz="1600" b="1" dirty="0">
                          <a:solidFill>
                            <a:schemeClr val="accent4">
                              <a:lumMod val="75000"/>
                            </a:schemeClr>
                          </a:solidFill>
                          <a:latin typeface="Calibri" panose="020F0502020204030204" pitchFamily="34" charset="0"/>
                          <a:cs typeface="Calibri" panose="020F0502020204030204" pitchFamily="34" charset="0"/>
                        </a:rPr>
                        <a:t>208</a:t>
                      </a:r>
                    </a:p>
                  </a:txBody>
                  <a:tcPr/>
                </a:tc>
                <a:tc>
                  <a:txBody>
                    <a:bodyPr/>
                    <a:lstStyle/>
                    <a:p>
                      <a:pPr algn="ctr"/>
                      <a:r>
                        <a:rPr lang="de-AT" sz="1600" b="1" dirty="0">
                          <a:solidFill>
                            <a:schemeClr val="accent4">
                              <a:lumMod val="75000"/>
                            </a:schemeClr>
                          </a:solidFill>
                          <a:latin typeface="Calibri" panose="020F0502020204030204" pitchFamily="34" charset="0"/>
                          <a:cs typeface="Calibri" panose="020F0502020204030204" pitchFamily="34" charset="0"/>
                        </a:rPr>
                        <a:t>19</a:t>
                      </a:r>
                    </a:p>
                  </a:txBody>
                  <a:tcPr/>
                </a:tc>
                <a:extLst>
                  <a:ext uri="{0D108BD9-81ED-4DB2-BD59-A6C34878D82A}">
                    <a16:rowId xmlns:a16="http://schemas.microsoft.com/office/drawing/2014/main" val="130302161"/>
                  </a:ext>
                </a:extLst>
              </a:tr>
              <a:tr h="206105">
                <a:tc>
                  <a:txBody>
                    <a:bodyPr/>
                    <a:lstStyle/>
                    <a:p>
                      <a:pPr algn="l"/>
                      <a:r>
                        <a:rPr lang="de-AT" sz="1600" b="1" dirty="0">
                          <a:latin typeface="Calibri" panose="020F0502020204030204" pitchFamily="34" charset="0"/>
                          <a:cs typeface="Calibri" panose="020F0502020204030204" pitchFamily="34" charset="0"/>
                        </a:rPr>
                        <a:t>Bludenz-Braz</a:t>
                      </a:r>
                    </a:p>
                  </a:txBody>
                  <a:tcPr/>
                </a:tc>
                <a:tc>
                  <a:txBody>
                    <a:bodyPr/>
                    <a:lstStyle/>
                    <a:p>
                      <a:pPr algn="ctr"/>
                      <a:r>
                        <a:rPr lang="de-AT" sz="1600" b="1" dirty="0">
                          <a:latin typeface="Calibri" panose="020F0502020204030204" pitchFamily="34" charset="0"/>
                          <a:cs typeface="Calibri" panose="020F0502020204030204" pitchFamily="34" charset="0"/>
                        </a:rPr>
                        <a:t>144</a:t>
                      </a:r>
                    </a:p>
                  </a:txBody>
                  <a:tcPr/>
                </a:tc>
                <a:tc>
                  <a:txBody>
                    <a:bodyPr/>
                    <a:lstStyle/>
                    <a:p>
                      <a:pPr algn="ctr"/>
                      <a:r>
                        <a:rPr lang="de-AT" sz="1600" b="1" dirty="0">
                          <a:latin typeface="Calibri" panose="020F0502020204030204" pitchFamily="34" charset="0"/>
                          <a:cs typeface="Calibri" panose="020F0502020204030204" pitchFamily="34" charset="0"/>
                        </a:rPr>
                        <a:t>195</a:t>
                      </a:r>
                    </a:p>
                  </a:txBody>
                  <a:tcPr/>
                </a:tc>
                <a:tc>
                  <a:txBody>
                    <a:bodyPr/>
                    <a:lstStyle/>
                    <a:p>
                      <a:pPr algn="ctr"/>
                      <a:r>
                        <a:rPr lang="de-AT" sz="1600" b="1" dirty="0">
                          <a:latin typeface="Calibri" panose="020F0502020204030204" pitchFamily="34" charset="0"/>
                          <a:cs typeface="Calibri" panose="020F0502020204030204" pitchFamily="34" charset="0"/>
                        </a:rPr>
                        <a:t>18</a:t>
                      </a:r>
                    </a:p>
                  </a:txBody>
                  <a:tcPr/>
                </a:tc>
                <a:extLst>
                  <a:ext uri="{0D108BD9-81ED-4DB2-BD59-A6C34878D82A}">
                    <a16:rowId xmlns:a16="http://schemas.microsoft.com/office/drawing/2014/main" val="2394026241"/>
                  </a:ext>
                </a:extLst>
              </a:tr>
              <a:tr h="230865">
                <a:tc>
                  <a:txBody>
                    <a:bodyPr/>
                    <a:lstStyle/>
                    <a:p>
                      <a:pPr algn="l"/>
                      <a:r>
                        <a:rPr lang="de-AT" sz="1600" b="1" dirty="0">
                          <a:latin typeface="Calibri" panose="020F0502020204030204" pitchFamily="34" charset="0"/>
                          <a:cs typeface="Calibri" panose="020F0502020204030204" pitchFamily="34" charset="0"/>
                        </a:rPr>
                        <a:t>Kitzbühel Schwarzsee</a:t>
                      </a:r>
                    </a:p>
                  </a:txBody>
                  <a:tcPr/>
                </a:tc>
                <a:tc>
                  <a:txBody>
                    <a:bodyPr/>
                    <a:lstStyle/>
                    <a:p>
                      <a:pPr algn="ctr"/>
                      <a:r>
                        <a:rPr lang="de-AT" sz="1600" b="1" dirty="0">
                          <a:latin typeface="Calibri" panose="020F0502020204030204" pitchFamily="34" charset="0"/>
                          <a:cs typeface="Calibri" panose="020F0502020204030204" pitchFamily="34" charset="0"/>
                        </a:rPr>
                        <a:t>257</a:t>
                      </a:r>
                    </a:p>
                  </a:txBody>
                  <a:tcPr/>
                </a:tc>
                <a:tc>
                  <a:txBody>
                    <a:bodyPr/>
                    <a:lstStyle/>
                    <a:p>
                      <a:pPr algn="ctr"/>
                      <a:r>
                        <a:rPr lang="de-AT" sz="1600" b="1" dirty="0">
                          <a:latin typeface="Calibri" panose="020F0502020204030204" pitchFamily="34" charset="0"/>
                          <a:cs typeface="Calibri" panose="020F0502020204030204" pitchFamily="34" charset="0"/>
                        </a:rPr>
                        <a:t>266</a:t>
                      </a:r>
                    </a:p>
                  </a:txBody>
                  <a:tcPr/>
                </a:tc>
                <a:tc>
                  <a:txBody>
                    <a:bodyPr/>
                    <a:lstStyle/>
                    <a:p>
                      <a:pPr algn="ctr"/>
                      <a:r>
                        <a:rPr lang="de-AT" sz="1600" b="1" dirty="0">
                          <a:latin typeface="Calibri" panose="020F0502020204030204" pitchFamily="34" charset="0"/>
                          <a:cs typeface="Calibri" panose="020F0502020204030204" pitchFamily="34" charset="0"/>
                        </a:rPr>
                        <a:t>17</a:t>
                      </a:r>
                    </a:p>
                  </a:txBody>
                  <a:tcPr/>
                </a:tc>
                <a:extLst>
                  <a:ext uri="{0D108BD9-81ED-4DB2-BD59-A6C34878D82A}">
                    <a16:rowId xmlns:a16="http://schemas.microsoft.com/office/drawing/2014/main" val="972019221"/>
                  </a:ext>
                </a:extLst>
              </a:tr>
              <a:tr h="255625">
                <a:tc>
                  <a:txBody>
                    <a:bodyPr/>
                    <a:lstStyle/>
                    <a:p>
                      <a:pPr algn="l"/>
                      <a:r>
                        <a:rPr lang="de-AT" sz="1600" b="1" dirty="0">
                          <a:latin typeface="Calibri" panose="020F0502020204030204" pitchFamily="34" charset="0"/>
                          <a:cs typeface="Calibri" panose="020F0502020204030204" pitchFamily="34" charset="0"/>
                        </a:rPr>
                        <a:t>Kaiserwinkl Kössen Lärchenhof</a:t>
                      </a:r>
                    </a:p>
                  </a:txBody>
                  <a:tcPr/>
                </a:tc>
                <a:tc>
                  <a:txBody>
                    <a:bodyPr/>
                    <a:lstStyle/>
                    <a:p>
                      <a:pPr algn="ctr"/>
                      <a:r>
                        <a:rPr lang="de-AT" sz="1600" b="1" dirty="0">
                          <a:latin typeface="Calibri" panose="020F0502020204030204" pitchFamily="34" charset="0"/>
                          <a:cs typeface="Calibri" panose="020F0502020204030204" pitchFamily="34" charset="0"/>
                        </a:rPr>
                        <a:t>308</a:t>
                      </a:r>
                    </a:p>
                  </a:txBody>
                  <a:tcPr/>
                </a:tc>
                <a:tc>
                  <a:txBody>
                    <a:bodyPr/>
                    <a:lstStyle/>
                    <a:p>
                      <a:pPr algn="ctr"/>
                      <a:r>
                        <a:rPr lang="de-AT" sz="1600" b="1" dirty="0">
                          <a:latin typeface="Calibri" panose="020F0502020204030204" pitchFamily="34" charset="0"/>
                          <a:cs typeface="Calibri" panose="020F0502020204030204" pitchFamily="34" charset="0"/>
                        </a:rPr>
                        <a:t>422</a:t>
                      </a:r>
                    </a:p>
                  </a:txBody>
                  <a:tcPr/>
                </a:tc>
                <a:tc>
                  <a:txBody>
                    <a:bodyPr/>
                    <a:lstStyle/>
                    <a:p>
                      <a:pPr algn="ctr"/>
                      <a:r>
                        <a:rPr lang="de-AT" sz="1600" b="1" dirty="0">
                          <a:latin typeface="Calibri" panose="020F0502020204030204" pitchFamily="34" charset="0"/>
                          <a:cs typeface="Calibri" panose="020F0502020204030204" pitchFamily="34" charset="0"/>
                        </a:rPr>
                        <a:t>16</a:t>
                      </a:r>
                    </a:p>
                  </a:txBody>
                  <a:tcPr/>
                </a:tc>
                <a:extLst>
                  <a:ext uri="{0D108BD9-81ED-4DB2-BD59-A6C34878D82A}">
                    <a16:rowId xmlns:a16="http://schemas.microsoft.com/office/drawing/2014/main" val="2165101774"/>
                  </a:ext>
                </a:extLst>
              </a:tr>
              <a:tr h="28038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AT" sz="1600" b="1" dirty="0">
                          <a:latin typeface="Calibri" panose="020F0502020204030204" pitchFamily="34" charset="0"/>
                          <a:cs typeface="Calibri" panose="020F0502020204030204" pitchFamily="34" charset="0"/>
                        </a:rPr>
                        <a:t>Zell am See–Kaprun-Saalbach-HG</a:t>
                      </a:r>
                      <a:endParaRPr lang="de-AT" sz="1600" b="1" dirty="0">
                        <a:solidFill>
                          <a:srgbClr val="C00000"/>
                        </a:solidFill>
                        <a:latin typeface="Calibri" panose="020F0502020204030204" pitchFamily="34" charset="0"/>
                        <a:cs typeface="Calibri" panose="020F0502020204030204" pitchFamily="34" charset="0"/>
                      </a:endParaRP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371</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470</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15</a:t>
                      </a:r>
                    </a:p>
                  </a:txBody>
                  <a:tcPr/>
                </a:tc>
                <a:extLst>
                  <a:ext uri="{0D108BD9-81ED-4DB2-BD59-A6C34878D82A}">
                    <a16:rowId xmlns:a16="http://schemas.microsoft.com/office/drawing/2014/main" val="2258906768"/>
                  </a:ext>
                </a:extLst>
              </a:tr>
              <a:tr h="30514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AT" sz="1600" b="1" dirty="0">
                          <a:latin typeface="Calibri" panose="020F0502020204030204" pitchFamily="34" charset="0"/>
                          <a:cs typeface="Calibri" panose="020F0502020204030204" pitchFamily="34" charset="0"/>
                        </a:rPr>
                        <a:t>Walchsee-Moarhof</a:t>
                      </a:r>
                      <a:endParaRPr lang="de-AT" sz="1600" b="1" dirty="0">
                        <a:solidFill>
                          <a:srgbClr val="C00000"/>
                        </a:solidFill>
                        <a:latin typeface="Calibri" panose="020F0502020204030204" pitchFamily="34" charset="0"/>
                        <a:cs typeface="Calibri" panose="020F0502020204030204" pitchFamily="34" charset="0"/>
                      </a:endParaRP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413</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558</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14</a:t>
                      </a:r>
                    </a:p>
                  </a:txBody>
                  <a:tcPr/>
                </a:tc>
                <a:extLst>
                  <a:ext uri="{0D108BD9-81ED-4DB2-BD59-A6C34878D82A}">
                    <a16:rowId xmlns:a16="http://schemas.microsoft.com/office/drawing/2014/main" val="439088768"/>
                  </a:ext>
                </a:extLst>
              </a:tr>
              <a:tr h="25789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AT" sz="1600" b="1" dirty="0">
                          <a:solidFill>
                            <a:srgbClr val="000000"/>
                          </a:solidFill>
                          <a:latin typeface="Calibri" panose="020F0502020204030204" pitchFamily="34" charset="0"/>
                          <a:cs typeface="Calibri" panose="020F0502020204030204" pitchFamily="34" charset="0"/>
                        </a:rPr>
                        <a:t>Tiroler Zugspitz Golf</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423</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661</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13</a:t>
                      </a:r>
                    </a:p>
                  </a:txBody>
                  <a:tcPr/>
                </a:tc>
                <a:extLst>
                  <a:ext uri="{0D108BD9-81ED-4DB2-BD59-A6C34878D82A}">
                    <a16:rowId xmlns:a16="http://schemas.microsoft.com/office/drawing/2014/main" val="3948230576"/>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AT" sz="1600" b="1" dirty="0">
                          <a:solidFill>
                            <a:srgbClr val="000000"/>
                          </a:solidFill>
                          <a:latin typeface="Calibri" panose="020F0502020204030204" pitchFamily="34" charset="0"/>
                          <a:cs typeface="Calibri" panose="020F0502020204030204" pitchFamily="34" charset="0"/>
                        </a:rPr>
                        <a:t>Wilder Kaiser</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428</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738</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12</a:t>
                      </a:r>
                    </a:p>
                  </a:txBody>
                  <a:tcPr/>
                </a:tc>
                <a:extLst>
                  <a:ext uri="{0D108BD9-81ED-4DB2-BD59-A6C34878D82A}">
                    <a16:rowId xmlns:a16="http://schemas.microsoft.com/office/drawing/2014/main" val="154782820"/>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AT" sz="1600" b="1" dirty="0">
                          <a:solidFill>
                            <a:srgbClr val="000000"/>
                          </a:solidFill>
                          <a:latin typeface="Calibri" panose="020F0502020204030204" pitchFamily="34" charset="0"/>
                          <a:cs typeface="Calibri" panose="020F0502020204030204" pitchFamily="34" charset="0"/>
                        </a:rPr>
                        <a:t>Innsbruck-Igls</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429</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627</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11</a:t>
                      </a:r>
                    </a:p>
                  </a:txBody>
                  <a:tcPr/>
                </a:tc>
                <a:extLst>
                  <a:ext uri="{0D108BD9-81ED-4DB2-BD59-A6C34878D82A}">
                    <a16:rowId xmlns:a16="http://schemas.microsoft.com/office/drawing/2014/main" val="890668597"/>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AT" sz="1600" b="1" dirty="0">
                          <a:solidFill>
                            <a:srgbClr val="000000"/>
                          </a:solidFill>
                          <a:latin typeface="Calibri" panose="020F0502020204030204" pitchFamily="34" charset="0"/>
                          <a:cs typeface="Calibri" panose="020F0502020204030204" pitchFamily="34" charset="0"/>
                        </a:rPr>
                        <a:t>Nationalpark Hohe Tauern</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443</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589</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10</a:t>
                      </a:r>
                    </a:p>
                  </a:txBody>
                  <a:tcPr/>
                </a:tc>
                <a:extLst>
                  <a:ext uri="{0D108BD9-81ED-4DB2-BD59-A6C34878D82A}">
                    <a16:rowId xmlns:a16="http://schemas.microsoft.com/office/drawing/2014/main" val="2709640340"/>
                  </a:ext>
                </a:extLst>
              </a:tr>
            </a:tbl>
          </a:graphicData>
        </a:graphic>
      </p:graphicFrame>
    </p:spTree>
    <p:extLst>
      <p:ext uri="{BB962C8B-B14F-4D97-AF65-F5344CB8AC3E}">
        <p14:creationId xmlns:p14="http://schemas.microsoft.com/office/powerpoint/2010/main" val="1601057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ctrTitle"/>
          </p:nvPr>
        </p:nvSpPr>
        <p:spPr>
          <a:xfrm>
            <a:off x="208384" y="332656"/>
            <a:ext cx="8727232" cy="777838"/>
          </a:xfrm>
        </p:spPr>
        <p:txBody>
          <a:bodyPr>
            <a:noAutofit/>
          </a:bodyPr>
          <a:lstStyle/>
          <a:p>
            <a:pPr algn="ctr" eaLnBrk="1" fontAlgn="auto" hangingPunct="1">
              <a:spcAft>
                <a:spcPts val="0"/>
              </a:spcAft>
              <a:defRPr/>
            </a:pPr>
            <a:r>
              <a:rPr lang="de-DE" sz="4000" dirty="0">
                <a:effectLst>
                  <a:outerShdw blurRad="38100" dist="38100" dir="2700000" algn="tl">
                    <a:srgbClr val="000000">
                      <a:alpha val="43137"/>
                    </a:srgbClr>
                  </a:outerShdw>
                </a:effectLst>
                <a:ea typeface="Batang" panose="02030600000101010101" pitchFamily="18" charset="-127"/>
              </a:rPr>
              <a:t>Mannschaftswertungen BRUTTO 2021</a:t>
            </a:r>
          </a:p>
        </p:txBody>
      </p:sp>
      <p:graphicFrame>
        <p:nvGraphicFramePr>
          <p:cNvPr id="2" name="Tabelle 2">
            <a:extLst>
              <a:ext uri="{FF2B5EF4-FFF2-40B4-BE49-F238E27FC236}">
                <a16:creationId xmlns:a16="http://schemas.microsoft.com/office/drawing/2014/main" id="{8F680C53-4608-4088-891C-82347ABD6F9C}"/>
              </a:ext>
            </a:extLst>
          </p:cNvPr>
          <p:cNvGraphicFramePr>
            <a:graphicFrameLocks noGrp="1"/>
          </p:cNvGraphicFramePr>
          <p:nvPr>
            <p:extLst>
              <p:ext uri="{D42A27DB-BD31-4B8C-83A1-F6EECF244321}">
                <p14:modId xmlns:p14="http://schemas.microsoft.com/office/powerpoint/2010/main" val="2444275161"/>
              </p:ext>
            </p:extLst>
          </p:nvPr>
        </p:nvGraphicFramePr>
        <p:xfrm>
          <a:off x="323528" y="2302088"/>
          <a:ext cx="8424936" cy="3719199"/>
        </p:xfrm>
        <a:graphic>
          <a:graphicData uri="http://schemas.openxmlformats.org/drawingml/2006/table">
            <a:tbl>
              <a:tblPr firstRow="1" bandRow="1">
                <a:tableStyleId>{00A15C55-8517-42AA-B614-E9B94910E393}</a:tableStyleId>
              </a:tblPr>
              <a:tblGrid>
                <a:gridCol w="3816424">
                  <a:extLst>
                    <a:ext uri="{9D8B030D-6E8A-4147-A177-3AD203B41FA5}">
                      <a16:colId xmlns:a16="http://schemas.microsoft.com/office/drawing/2014/main" val="823260902"/>
                    </a:ext>
                  </a:extLst>
                </a:gridCol>
                <a:gridCol w="1944216">
                  <a:extLst>
                    <a:ext uri="{9D8B030D-6E8A-4147-A177-3AD203B41FA5}">
                      <a16:colId xmlns:a16="http://schemas.microsoft.com/office/drawing/2014/main" val="3730930935"/>
                    </a:ext>
                  </a:extLst>
                </a:gridCol>
                <a:gridCol w="1656184">
                  <a:extLst>
                    <a:ext uri="{9D8B030D-6E8A-4147-A177-3AD203B41FA5}">
                      <a16:colId xmlns:a16="http://schemas.microsoft.com/office/drawing/2014/main" val="1069861951"/>
                    </a:ext>
                  </a:extLst>
                </a:gridCol>
                <a:gridCol w="1008112">
                  <a:extLst>
                    <a:ext uri="{9D8B030D-6E8A-4147-A177-3AD203B41FA5}">
                      <a16:colId xmlns:a16="http://schemas.microsoft.com/office/drawing/2014/main" val="1465205153"/>
                    </a:ext>
                  </a:extLst>
                </a:gridCol>
              </a:tblGrid>
              <a:tr h="338109">
                <a:tc>
                  <a:txBody>
                    <a:bodyPr/>
                    <a:lstStyle/>
                    <a:p>
                      <a:pPr algn="ctr">
                        <a:lnSpc>
                          <a:spcPct val="107000"/>
                        </a:lnSpc>
                        <a:spcAft>
                          <a:spcPts val="0"/>
                        </a:spcAft>
                      </a:pPr>
                      <a:r>
                        <a:rPr lang="de-DE" sz="1600" dirty="0">
                          <a:effectLst/>
                        </a:rPr>
                        <a:t>Golf CLUB</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e-DE" sz="1600" dirty="0">
                          <a:effectLst/>
                        </a:rPr>
                        <a:t>WERTUNG</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e-DE" sz="1600" dirty="0">
                          <a:effectLst/>
                        </a:rPr>
                        <a:t>ALLE BRUTTO</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e-DE" sz="1600" dirty="0">
                          <a:effectLst/>
                        </a:rPr>
                        <a:t>RANG</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62872358"/>
                  </a:ext>
                </a:extLst>
              </a:tr>
              <a:tr h="33810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AT" sz="1600" b="1" dirty="0">
                          <a:solidFill>
                            <a:srgbClr val="000000"/>
                          </a:solidFill>
                          <a:latin typeface="Calibri" panose="020F0502020204030204" pitchFamily="34" charset="0"/>
                          <a:cs typeface="Calibri" panose="020F0502020204030204" pitchFamily="34" charset="0"/>
                        </a:rPr>
                        <a:t>Urslautal</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444</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603</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9</a:t>
                      </a:r>
                    </a:p>
                  </a:txBody>
                  <a:tcPr/>
                </a:tc>
                <a:extLst>
                  <a:ext uri="{0D108BD9-81ED-4DB2-BD59-A6C34878D82A}">
                    <a16:rowId xmlns:a16="http://schemas.microsoft.com/office/drawing/2014/main" val="3308382590"/>
                  </a:ext>
                </a:extLst>
              </a:tr>
              <a:tr h="33810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AT" sz="1600" b="1" dirty="0">
                          <a:solidFill>
                            <a:srgbClr val="000000"/>
                          </a:solidFill>
                          <a:latin typeface="Calibri" panose="020F0502020204030204" pitchFamily="34" charset="0"/>
                          <a:cs typeface="Calibri" panose="020F0502020204030204" pitchFamily="34" charset="0"/>
                        </a:rPr>
                        <a:t>Achensee</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520</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957</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8</a:t>
                      </a:r>
                    </a:p>
                  </a:txBody>
                  <a:tcPr/>
                </a:tc>
                <a:extLst>
                  <a:ext uri="{0D108BD9-81ED-4DB2-BD59-A6C34878D82A}">
                    <a16:rowId xmlns:a16="http://schemas.microsoft.com/office/drawing/2014/main" val="1235162014"/>
                  </a:ext>
                </a:extLst>
              </a:tr>
              <a:tr h="338109">
                <a:tc>
                  <a:txBody>
                    <a:bodyPr/>
                    <a:lstStyle/>
                    <a:p>
                      <a:pPr algn="l"/>
                      <a:r>
                        <a:rPr lang="de-AT" sz="1600" b="1" dirty="0">
                          <a:solidFill>
                            <a:srgbClr val="000000"/>
                          </a:solidFill>
                          <a:latin typeface="Calibri" panose="020F0502020204030204" pitchFamily="34" charset="0"/>
                          <a:cs typeface="Calibri" panose="020F0502020204030204" pitchFamily="34" charset="0"/>
                        </a:rPr>
                        <a:t>Kitzbühel</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543</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612</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7</a:t>
                      </a:r>
                    </a:p>
                  </a:txBody>
                  <a:tcPr/>
                </a:tc>
                <a:extLst>
                  <a:ext uri="{0D108BD9-81ED-4DB2-BD59-A6C34878D82A}">
                    <a16:rowId xmlns:a16="http://schemas.microsoft.com/office/drawing/2014/main" val="1427423063"/>
                  </a:ext>
                </a:extLst>
              </a:tr>
              <a:tr h="338109">
                <a:tc>
                  <a:txBody>
                    <a:bodyPr/>
                    <a:lstStyle/>
                    <a:p>
                      <a:pPr algn="l"/>
                      <a:r>
                        <a:rPr lang="de-AT" sz="1600" b="1" dirty="0">
                          <a:solidFill>
                            <a:srgbClr val="000000"/>
                          </a:solidFill>
                          <a:latin typeface="Calibri" panose="020F0502020204030204" pitchFamily="34" charset="0"/>
                          <a:cs typeface="Calibri" panose="020F0502020204030204" pitchFamily="34" charset="0"/>
                        </a:rPr>
                        <a:t>Seefeld-Wildmoos</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625</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1025</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6</a:t>
                      </a:r>
                    </a:p>
                  </a:txBody>
                  <a:tcPr/>
                </a:tc>
                <a:extLst>
                  <a:ext uri="{0D108BD9-81ED-4DB2-BD59-A6C34878D82A}">
                    <a16:rowId xmlns:a16="http://schemas.microsoft.com/office/drawing/2014/main" val="1239043882"/>
                  </a:ext>
                </a:extLst>
              </a:tr>
              <a:tr h="33810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AT" sz="1600" b="1" dirty="0" err="1">
                          <a:solidFill>
                            <a:srgbClr val="000000"/>
                          </a:solidFill>
                          <a:latin typeface="Calibri" panose="020F0502020204030204" pitchFamily="34" charset="0"/>
                          <a:cs typeface="Calibri" panose="020F0502020204030204" pitchFamily="34" charset="0"/>
                        </a:rPr>
                        <a:t>Mieminger</a:t>
                      </a:r>
                      <a:r>
                        <a:rPr lang="de-AT" sz="1600" b="1" dirty="0">
                          <a:solidFill>
                            <a:srgbClr val="000000"/>
                          </a:solidFill>
                          <a:latin typeface="Calibri" panose="020F0502020204030204" pitchFamily="34" charset="0"/>
                          <a:cs typeface="Calibri" panose="020F0502020204030204" pitchFamily="34" charset="0"/>
                        </a:rPr>
                        <a:t> Plateau</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630</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1055</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5</a:t>
                      </a:r>
                    </a:p>
                  </a:txBody>
                  <a:tcPr/>
                </a:tc>
                <a:extLst>
                  <a:ext uri="{0D108BD9-81ED-4DB2-BD59-A6C34878D82A}">
                    <a16:rowId xmlns:a16="http://schemas.microsoft.com/office/drawing/2014/main" val="3244846667"/>
                  </a:ext>
                </a:extLst>
              </a:tr>
              <a:tr h="338109">
                <a:tc>
                  <a:txBody>
                    <a:bodyPr/>
                    <a:lstStyle/>
                    <a:p>
                      <a:pPr algn="l"/>
                      <a:r>
                        <a:rPr lang="de-AT" sz="1600" b="1" dirty="0">
                          <a:solidFill>
                            <a:srgbClr val="000000"/>
                          </a:solidFill>
                          <a:latin typeface="Calibri" panose="020F0502020204030204" pitchFamily="34" charset="0"/>
                          <a:cs typeface="Calibri" panose="020F0502020204030204" pitchFamily="34" charset="0"/>
                        </a:rPr>
                        <a:t>Zillertal </a:t>
                      </a:r>
                      <a:r>
                        <a:rPr lang="de-AT" sz="1600" b="1" dirty="0" err="1">
                          <a:solidFill>
                            <a:srgbClr val="000000"/>
                          </a:solidFill>
                          <a:latin typeface="Calibri" panose="020F0502020204030204" pitchFamily="34" charset="0"/>
                          <a:cs typeface="Calibri" panose="020F0502020204030204" pitchFamily="34" charset="0"/>
                        </a:rPr>
                        <a:t>Uderns</a:t>
                      </a:r>
                      <a:endParaRPr lang="de-AT" sz="1600" b="1" dirty="0">
                        <a:solidFill>
                          <a:srgbClr val="000000"/>
                        </a:solidFill>
                        <a:latin typeface="Calibri" panose="020F0502020204030204" pitchFamily="34" charset="0"/>
                        <a:cs typeface="Calibri" panose="020F0502020204030204" pitchFamily="34" charset="0"/>
                      </a:endParaRP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638</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1063</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4</a:t>
                      </a:r>
                    </a:p>
                  </a:txBody>
                  <a:tcPr/>
                </a:tc>
                <a:extLst>
                  <a:ext uri="{0D108BD9-81ED-4DB2-BD59-A6C34878D82A}">
                    <a16:rowId xmlns:a16="http://schemas.microsoft.com/office/drawing/2014/main" val="319568557"/>
                  </a:ext>
                </a:extLst>
              </a:tr>
              <a:tr h="33810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AT" sz="1600" b="1" dirty="0">
                          <a:solidFill>
                            <a:srgbClr val="000000"/>
                          </a:solidFill>
                          <a:latin typeface="Calibri" panose="020F0502020204030204" pitchFamily="34" charset="0"/>
                          <a:cs typeface="Calibri" panose="020F0502020204030204" pitchFamily="34" charset="0"/>
                        </a:rPr>
                        <a:t>Kitzbüheler Alpen Westendorf </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675</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1098</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3</a:t>
                      </a:r>
                    </a:p>
                  </a:txBody>
                  <a:tcPr/>
                </a:tc>
                <a:extLst>
                  <a:ext uri="{0D108BD9-81ED-4DB2-BD59-A6C34878D82A}">
                    <a16:rowId xmlns:a16="http://schemas.microsoft.com/office/drawing/2014/main" val="130302161"/>
                  </a:ext>
                </a:extLst>
              </a:tr>
              <a:tr h="338109">
                <a:tc>
                  <a:txBody>
                    <a:bodyPr/>
                    <a:lstStyle/>
                    <a:p>
                      <a:pPr algn="l"/>
                      <a:r>
                        <a:rPr lang="de-AT" sz="1600" b="1" dirty="0">
                          <a:solidFill>
                            <a:srgbClr val="000000"/>
                          </a:solidFill>
                          <a:latin typeface="Calibri" panose="020F0502020204030204" pitchFamily="34" charset="0"/>
                          <a:cs typeface="Calibri" panose="020F0502020204030204" pitchFamily="34" charset="0"/>
                        </a:rPr>
                        <a:t>Eichenheim Kitzbühel-Aurach</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717</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1191</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2</a:t>
                      </a:r>
                    </a:p>
                  </a:txBody>
                  <a:tcPr/>
                </a:tc>
                <a:extLst>
                  <a:ext uri="{0D108BD9-81ED-4DB2-BD59-A6C34878D82A}">
                    <a16:rowId xmlns:a16="http://schemas.microsoft.com/office/drawing/2014/main" val="2394026241"/>
                  </a:ext>
                </a:extLst>
              </a:tr>
              <a:tr h="338109">
                <a:tc>
                  <a:txBody>
                    <a:bodyPr/>
                    <a:lstStyle/>
                    <a:p>
                      <a:pPr algn="l"/>
                      <a:r>
                        <a:rPr lang="de-AT" sz="1600" b="1" dirty="0">
                          <a:solidFill>
                            <a:srgbClr val="000000"/>
                          </a:solidFill>
                          <a:latin typeface="Calibri" panose="020F0502020204030204" pitchFamily="34" charset="0"/>
                          <a:cs typeface="Calibri" panose="020F0502020204030204" pitchFamily="34" charset="0"/>
                        </a:rPr>
                        <a:t>Lärchenhof</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730</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910</a:t>
                      </a:r>
                    </a:p>
                  </a:txBody>
                  <a:tcPr/>
                </a:tc>
                <a:tc>
                  <a:txBody>
                    <a:bodyPr/>
                    <a:lstStyle/>
                    <a:p>
                      <a:pPr algn="ctr"/>
                      <a:r>
                        <a:rPr lang="de-AT" sz="1600" b="1" dirty="0">
                          <a:solidFill>
                            <a:srgbClr val="000000"/>
                          </a:solidFill>
                          <a:latin typeface="Calibri" panose="020F0502020204030204" pitchFamily="34" charset="0"/>
                          <a:cs typeface="Calibri" panose="020F0502020204030204" pitchFamily="34" charset="0"/>
                        </a:rPr>
                        <a:t>1</a:t>
                      </a:r>
                    </a:p>
                  </a:txBody>
                  <a:tcPr/>
                </a:tc>
                <a:extLst>
                  <a:ext uri="{0D108BD9-81ED-4DB2-BD59-A6C34878D82A}">
                    <a16:rowId xmlns:a16="http://schemas.microsoft.com/office/drawing/2014/main" val="972019221"/>
                  </a:ext>
                </a:extLst>
              </a:tr>
              <a:tr h="338109">
                <a:tc>
                  <a:txBody>
                    <a:bodyPr/>
                    <a:lstStyle/>
                    <a:p>
                      <a:pPr algn="l"/>
                      <a:endParaRPr lang="de-AT" sz="1600" b="1" dirty="0">
                        <a:solidFill>
                          <a:srgbClr val="000000"/>
                        </a:solidFill>
                        <a:latin typeface="Calibri" panose="020F0502020204030204" pitchFamily="34" charset="0"/>
                        <a:cs typeface="Calibri" panose="020F0502020204030204" pitchFamily="34" charset="0"/>
                      </a:endParaRPr>
                    </a:p>
                  </a:txBody>
                  <a:tcPr/>
                </a:tc>
                <a:tc>
                  <a:txBody>
                    <a:bodyPr/>
                    <a:lstStyle/>
                    <a:p>
                      <a:pPr algn="ctr"/>
                      <a:endParaRPr lang="de-AT" sz="1600" b="1" dirty="0">
                        <a:solidFill>
                          <a:srgbClr val="000000"/>
                        </a:solidFill>
                        <a:latin typeface="Calibri" panose="020F0502020204030204" pitchFamily="34" charset="0"/>
                        <a:cs typeface="Calibri" panose="020F0502020204030204" pitchFamily="34" charset="0"/>
                      </a:endParaRPr>
                    </a:p>
                  </a:txBody>
                  <a:tcPr/>
                </a:tc>
                <a:tc>
                  <a:txBody>
                    <a:bodyPr/>
                    <a:lstStyle/>
                    <a:p>
                      <a:pPr algn="ctr"/>
                      <a:endParaRPr lang="de-AT" sz="1600" b="1" dirty="0">
                        <a:solidFill>
                          <a:srgbClr val="000000"/>
                        </a:solidFill>
                        <a:latin typeface="Calibri" panose="020F0502020204030204" pitchFamily="34" charset="0"/>
                        <a:cs typeface="Calibri" panose="020F0502020204030204" pitchFamily="34" charset="0"/>
                      </a:endParaRPr>
                    </a:p>
                  </a:txBody>
                  <a:tcPr/>
                </a:tc>
                <a:tc>
                  <a:txBody>
                    <a:bodyPr/>
                    <a:lstStyle/>
                    <a:p>
                      <a:pPr algn="ctr"/>
                      <a:endParaRPr lang="de-AT" sz="1600" b="1" dirty="0">
                        <a:solidFill>
                          <a:srgbClr val="000000"/>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65101774"/>
                  </a:ext>
                </a:extLst>
              </a:tr>
            </a:tbl>
          </a:graphicData>
        </a:graphic>
      </p:graphicFrame>
    </p:spTree>
    <p:extLst>
      <p:ext uri="{BB962C8B-B14F-4D97-AF65-F5344CB8AC3E}">
        <p14:creationId xmlns:p14="http://schemas.microsoft.com/office/powerpoint/2010/main" val="1549596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Gras, Wasser, draußen, Fluss enthält.&#10;&#10;Automatisch generierte Beschreibung">
            <a:extLst>
              <a:ext uri="{FF2B5EF4-FFF2-40B4-BE49-F238E27FC236}">
                <a16:creationId xmlns:a16="http://schemas.microsoft.com/office/drawing/2014/main" id="{55774E1A-5F80-4CB0-8DB6-2F13CA4852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448" y="261328"/>
            <a:ext cx="8160000" cy="6120000"/>
          </a:xfrm>
          <a:prstGeom prst="rect">
            <a:avLst/>
          </a:prstGeom>
        </p:spPr>
      </p:pic>
      <p:sp>
        <p:nvSpPr>
          <p:cNvPr id="143364" name="Text Box 4"/>
          <p:cNvSpPr txBox="1">
            <a:spLocks noChangeArrowheads="1"/>
          </p:cNvSpPr>
          <p:nvPr/>
        </p:nvSpPr>
        <p:spPr bwMode="auto">
          <a:xfrm>
            <a:off x="-7216" y="5229200"/>
            <a:ext cx="8821488" cy="707886"/>
          </a:xfrm>
          <a:prstGeom prst="rect">
            <a:avLst/>
          </a:prstGeom>
          <a:noFill/>
          <a:ln w="9525">
            <a:noFill/>
            <a:miter lim="800000"/>
            <a:headEnd/>
            <a:tailEnd/>
          </a:ln>
        </p:spPr>
        <p:txBody>
          <a:bodyPr wrap="square">
            <a:spAutoFit/>
          </a:bodyPr>
          <a:lstStyle/>
          <a:p>
            <a:pPr algn="ctr">
              <a:defRPr/>
            </a:pPr>
            <a:r>
              <a:rPr lang="de-DE" sz="4000" dirty="0">
                <a:solidFill>
                  <a:schemeClr val="bg1">
                    <a:lumMod val="95000"/>
                  </a:schemeClr>
                </a:solidFill>
                <a:latin typeface="Batang" pitchFamily="18" charset="-127"/>
              </a:rPr>
              <a:t> </a:t>
            </a:r>
            <a:r>
              <a:rPr lang="de-DE" sz="3600" dirty="0">
                <a:solidFill>
                  <a:schemeClr val="bg1">
                    <a:lumMod val="95000"/>
                  </a:schemeClr>
                </a:solidFill>
                <a:effectLst>
                  <a:outerShdw blurRad="38100" dist="38100" dir="2700000" algn="tl">
                    <a:srgbClr val="000000">
                      <a:alpha val="43137"/>
                    </a:srgbClr>
                  </a:outerShdw>
                </a:effectLst>
                <a:latin typeface="Batang" pitchFamily="18" charset="-127"/>
              </a:rPr>
              <a:t>GC. Kitzbüheler Alpen Westendorf</a:t>
            </a:r>
            <a:r>
              <a:rPr lang="de-DE" sz="3200" dirty="0">
                <a:solidFill>
                  <a:schemeClr val="tx1"/>
                </a:solidFill>
                <a:effectLst>
                  <a:outerShdw blurRad="38100" dist="38100" dir="2700000" algn="tl">
                    <a:srgbClr val="000000">
                      <a:alpha val="43137"/>
                    </a:srgbClr>
                  </a:outerShdw>
                </a:effectLst>
                <a:latin typeface="Batang" pitchFamily="18" charset="-127"/>
              </a:rPr>
              <a:t>.</a:t>
            </a:r>
          </a:p>
        </p:txBody>
      </p:sp>
      <p:sp>
        <p:nvSpPr>
          <p:cNvPr id="7" name="Titel 6"/>
          <p:cNvSpPr>
            <a:spLocks noGrp="1"/>
          </p:cNvSpPr>
          <p:nvPr>
            <p:ph type="ctrTitle"/>
          </p:nvPr>
        </p:nvSpPr>
        <p:spPr>
          <a:xfrm>
            <a:off x="598921" y="621368"/>
            <a:ext cx="7851648" cy="1224136"/>
          </a:xfrm>
        </p:spPr>
        <p:txBody>
          <a:bodyPr>
            <a:normAutofit fontScale="90000"/>
          </a:bodyPr>
          <a:lstStyle/>
          <a:p>
            <a:pPr algn="ctr"/>
            <a:r>
              <a:rPr lang="de-DE" sz="4000" dirty="0">
                <a:solidFill>
                  <a:schemeClr val="tx1">
                    <a:lumMod val="85000"/>
                  </a:schemeClr>
                </a:solidFill>
                <a:latin typeface="Baskerville Old Face" panose="02020602080505020303" pitchFamily="18" charset="0"/>
              </a:rPr>
              <a:t>Mannschaftswertungen 2021 </a:t>
            </a:r>
            <a:br>
              <a:rPr lang="de-DE" sz="4000" dirty="0">
                <a:solidFill>
                  <a:schemeClr val="tx1">
                    <a:lumMod val="85000"/>
                  </a:schemeClr>
                </a:solidFill>
                <a:latin typeface="Baskerville Old Face" panose="02020602080505020303" pitchFamily="18" charset="0"/>
              </a:rPr>
            </a:br>
            <a:r>
              <a:rPr lang="de-DE" sz="4000" dirty="0">
                <a:solidFill>
                  <a:schemeClr val="tx1">
                    <a:lumMod val="85000"/>
                  </a:schemeClr>
                </a:solidFill>
                <a:latin typeface="Baskerville Old Face" panose="02020602080505020303" pitchFamily="18" charset="0"/>
              </a:rPr>
              <a:t> 3. Brutto</a:t>
            </a: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43364"/>
                                        </p:tgtEl>
                                        <p:attrNameLst>
                                          <p:attrName>style.visibility</p:attrName>
                                        </p:attrNameLst>
                                      </p:cBhvr>
                                      <p:to>
                                        <p:strVal val="visible"/>
                                      </p:to>
                                    </p:set>
                                    <p:animEffect transition="in" filter="wipe(down)">
                                      <p:cBhvr>
                                        <p:cTn id="7" dur="870">
                                          <p:stCondLst>
                                            <p:cond delay="0"/>
                                          </p:stCondLst>
                                        </p:cTn>
                                        <p:tgtEl>
                                          <p:spTgt spid="143364"/>
                                        </p:tgtEl>
                                      </p:cBhvr>
                                    </p:animEffect>
                                    <p:anim calcmode="lin" valueType="num">
                                      <p:cBhvr>
                                        <p:cTn id="8" dur="2733" tmFilter="0,0; 0.14,0.36; 0.43,0.73; 0.71,0.91; 1.0,1.0">
                                          <p:stCondLst>
                                            <p:cond delay="0"/>
                                          </p:stCondLst>
                                        </p:cTn>
                                        <p:tgtEl>
                                          <p:spTgt spid="143364"/>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143364"/>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143364"/>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143364"/>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143364"/>
                                        </p:tgtEl>
                                        <p:attrNameLst>
                                          <p:attrName>ppt_y</p:attrName>
                                        </p:attrNameLst>
                                      </p:cBhvr>
                                      <p:tavLst>
                                        <p:tav tm="0" fmla="#ppt_y-sin(pi*$)/81">
                                          <p:val>
                                            <p:fltVal val="0"/>
                                          </p:val>
                                        </p:tav>
                                        <p:tav tm="100000">
                                          <p:val>
                                            <p:fltVal val="1"/>
                                          </p:val>
                                        </p:tav>
                                      </p:tavLst>
                                    </p:anim>
                                    <p:animScale>
                                      <p:cBhvr>
                                        <p:cTn id="13" dur="39">
                                          <p:stCondLst>
                                            <p:cond delay="975"/>
                                          </p:stCondLst>
                                        </p:cTn>
                                        <p:tgtEl>
                                          <p:spTgt spid="143364"/>
                                        </p:tgtEl>
                                      </p:cBhvr>
                                      <p:to x="100000" y="60000"/>
                                    </p:animScale>
                                    <p:animScale>
                                      <p:cBhvr>
                                        <p:cTn id="14" dur="249" decel="50000">
                                          <p:stCondLst>
                                            <p:cond delay="1014"/>
                                          </p:stCondLst>
                                        </p:cTn>
                                        <p:tgtEl>
                                          <p:spTgt spid="143364"/>
                                        </p:tgtEl>
                                      </p:cBhvr>
                                      <p:to x="100000" y="100000"/>
                                    </p:animScale>
                                    <p:animScale>
                                      <p:cBhvr>
                                        <p:cTn id="15" dur="39">
                                          <p:stCondLst>
                                            <p:cond delay="1968"/>
                                          </p:stCondLst>
                                        </p:cTn>
                                        <p:tgtEl>
                                          <p:spTgt spid="143364"/>
                                        </p:tgtEl>
                                      </p:cBhvr>
                                      <p:to x="100000" y="80000"/>
                                    </p:animScale>
                                    <p:animScale>
                                      <p:cBhvr>
                                        <p:cTn id="16" dur="249" decel="50000">
                                          <p:stCondLst>
                                            <p:cond delay="2007"/>
                                          </p:stCondLst>
                                        </p:cTn>
                                        <p:tgtEl>
                                          <p:spTgt spid="143364"/>
                                        </p:tgtEl>
                                      </p:cBhvr>
                                      <p:to x="100000" y="100000"/>
                                    </p:animScale>
                                    <p:animScale>
                                      <p:cBhvr>
                                        <p:cTn id="17" dur="39">
                                          <p:stCondLst>
                                            <p:cond delay="2463"/>
                                          </p:stCondLst>
                                        </p:cTn>
                                        <p:tgtEl>
                                          <p:spTgt spid="143364"/>
                                        </p:tgtEl>
                                      </p:cBhvr>
                                      <p:to x="100000" y="90000"/>
                                    </p:animScale>
                                    <p:animScale>
                                      <p:cBhvr>
                                        <p:cTn id="18" dur="249" decel="50000">
                                          <p:stCondLst>
                                            <p:cond delay="2502"/>
                                          </p:stCondLst>
                                        </p:cTn>
                                        <p:tgtEl>
                                          <p:spTgt spid="143364"/>
                                        </p:tgtEl>
                                      </p:cBhvr>
                                      <p:to x="100000" y="100000"/>
                                    </p:animScale>
                                    <p:animScale>
                                      <p:cBhvr>
                                        <p:cTn id="19" dur="39">
                                          <p:stCondLst>
                                            <p:cond delay="2712"/>
                                          </p:stCondLst>
                                        </p:cTn>
                                        <p:tgtEl>
                                          <p:spTgt spid="143364"/>
                                        </p:tgtEl>
                                      </p:cBhvr>
                                      <p:to x="100000" y="95000"/>
                                    </p:animScale>
                                    <p:animScale>
                                      <p:cBhvr>
                                        <p:cTn id="20" dur="249" decel="50000">
                                          <p:stCondLst>
                                            <p:cond delay="2751"/>
                                          </p:stCondLst>
                                        </p:cTn>
                                        <p:tgtEl>
                                          <p:spTgt spid="14336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Gras, Himmel, draußen, Baum enthält.&#10;&#10;Automatisch generierte Beschreibung">
            <a:extLst>
              <a:ext uri="{FF2B5EF4-FFF2-40B4-BE49-F238E27FC236}">
                <a16:creationId xmlns:a16="http://schemas.microsoft.com/office/drawing/2014/main" id="{E270D3C0-5F32-49BC-BAFD-5BFC19B56B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736" y="376142"/>
            <a:ext cx="8572528" cy="5738634"/>
          </a:xfrm>
          <a:prstGeom prst="rect">
            <a:avLst/>
          </a:prstGeom>
        </p:spPr>
      </p:pic>
      <p:sp>
        <p:nvSpPr>
          <p:cNvPr id="142338" name="Rectangle 2"/>
          <p:cNvSpPr>
            <a:spLocks noGrp="1" noChangeArrowheads="1"/>
          </p:cNvSpPr>
          <p:nvPr>
            <p:ph type="ctrTitle"/>
          </p:nvPr>
        </p:nvSpPr>
        <p:spPr>
          <a:xfrm>
            <a:off x="391960" y="327699"/>
            <a:ext cx="8572528" cy="1655763"/>
          </a:xfrm>
        </p:spPr>
        <p:txBody>
          <a:bodyPr>
            <a:normAutofit/>
          </a:bodyPr>
          <a:lstStyle/>
          <a:p>
            <a:pPr algn="ctr" eaLnBrk="1" fontAlgn="auto" hangingPunct="1">
              <a:spcAft>
                <a:spcPts val="0"/>
              </a:spcAft>
              <a:defRPr/>
            </a:pPr>
            <a:r>
              <a:rPr lang="de-DE" sz="4400" dirty="0">
                <a:solidFill>
                  <a:schemeClr val="bg1">
                    <a:lumMod val="50000"/>
                  </a:schemeClr>
                </a:solidFill>
                <a:effectLst>
                  <a:outerShdw blurRad="38100" dist="38100" dir="2700000" algn="tl">
                    <a:srgbClr val="000000">
                      <a:alpha val="43137"/>
                    </a:srgbClr>
                  </a:outerShdw>
                </a:effectLst>
                <a:latin typeface="Baskerville Old Face" panose="02020602080505020303" pitchFamily="18" charset="0"/>
              </a:rPr>
              <a:t>Mannschaftswertungen 2021</a:t>
            </a:r>
            <a:br>
              <a:rPr lang="de-DE" sz="4400" dirty="0">
                <a:solidFill>
                  <a:schemeClr val="bg1">
                    <a:lumMod val="50000"/>
                  </a:schemeClr>
                </a:solidFill>
                <a:effectLst>
                  <a:outerShdw blurRad="38100" dist="38100" dir="2700000" algn="tl">
                    <a:srgbClr val="000000">
                      <a:alpha val="43137"/>
                    </a:srgbClr>
                  </a:outerShdw>
                </a:effectLst>
                <a:latin typeface="Baskerville Old Face" panose="02020602080505020303" pitchFamily="18" charset="0"/>
              </a:rPr>
            </a:br>
            <a:r>
              <a:rPr lang="de-DE" sz="4400" dirty="0">
                <a:solidFill>
                  <a:schemeClr val="bg1">
                    <a:lumMod val="50000"/>
                  </a:schemeClr>
                </a:solidFill>
                <a:effectLst>
                  <a:outerShdw blurRad="38100" dist="38100" dir="2700000" algn="tl">
                    <a:srgbClr val="000000">
                      <a:alpha val="43137"/>
                    </a:srgbClr>
                  </a:outerShdw>
                </a:effectLst>
                <a:latin typeface="Baskerville Old Face" panose="02020602080505020303" pitchFamily="18" charset="0"/>
              </a:rPr>
              <a:t>2. Brutto</a:t>
            </a:r>
          </a:p>
        </p:txBody>
      </p:sp>
      <p:sp>
        <p:nvSpPr>
          <p:cNvPr id="3" name="Rechteck 2"/>
          <p:cNvSpPr/>
          <p:nvPr/>
        </p:nvSpPr>
        <p:spPr>
          <a:xfrm>
            <a:off x="-108520" y="5712390"/>
            <a:ext cx="184731" cy="707886"/>
          </a:xfrm>
          <a:prstGeom prst="rect">
            <a:avLst/>
          </a:prstGeom>
        </p:spPr>
        <p:txBody>
          <a:bodyPr wrap="none">
            <a:spAutoFit/>
          </a:bodyPr>
          <a:lstStyle/>
          <a:p>
            <a:endParaRPr lang="de-DE" sz="4000" dirty="0">
              <a:solidFill>
                <a:schemeClr val="bg1">
                  <a:lumMod val="50000"/>
                </a:schemeClr>
              </a:solidFill>
            </a:endParaRPr>
          </a:p>
        </p:txBody>
      </p:sp>
      <p:sp>
        <p:nvSpPr>
          <p:cNvPr id="6" name="Textfeld 5">
            <a:extLst>
              <a:ext uri="{FF2B5EF4-FFF2-40B4-BE49-F238E27FC236}">
                <a16:creationId xmlns:a16="http://schemas.microsoft.com/office/drawing/2014/main" id="{52007AD1-1840-4C1C-8CC7-E964CB76C8AF}"/>
              </a:ext>
            </a:extLst>
          </p:cNvPr>
          <p:cNvSpPr txBox="1"/>
          <p:nvPr/>
        </p:nvSpPr>
        <p:spPr>
          <a:xfrm>
            <a:off x="863080" y="6121190"/>
            <a:ext cx="8280920" cy="646331"/>
          </a:xfrm>
          <a:prstGeom prst="rect">
            <a:avLst/>
          </a:prstGeom>
          <a:noFill/>
        </p:spPr>
        <p:txBody>
          <a:bodyPr wrap="square" rtlCol="0">
            <a:spAutoFit/>
          </a:bodyPr>
          <a:lstStyle/>
          <a:p>
            <a:r>
              <a:rPr lang="de-DE" sz="3600" dirty="0" err="1">
                <a:solidFill>
                  <a:srgbClr val="0033CC"/>
                </a:solidFill>
              </a:rPr>
              <a:t>GC.Eichenheim</a:t>
            </a:r>
            <a:r>
              <a:rPr lang="de-DE" sz="3600" dirty="0">
                <a:solidFill>
                  <a:srgbClr val="0033CC"/>
                </a:solidFill>
              </a:rPr>
              <a:t> Kitzbühel-Aurach</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nodePh="1">
                                  <p:stCondLst>
                                    <p:cond delay="0"/>
                                  </p:stCondLst>
                                  <p:endCondLst>
                                    <p:cond evt="begin" delay="0">
                                      <p:tn val="5"/>
                                    </p:cond>
                                  </p:endCondLst>
                                  <p:childTnLst>
                                    <p:animEffect transition="out" filter="fade">
                                      <p:cBhvr>
                                        <p:cTn id="6" dur="2750" tmFilter="0, 0; .2, .5; .8, .5; 1, 0"/>
                                        <p:tgtEl>
                                          <p:spTgt spid="3"/>
                                        </p:tgtEl>
                                      </p:cBhvr>
                                    </p:animEffect>
                                    <p:animScale>
                                      <p:cBhvr>
                                        <p:cTn id="7" dur="1375"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8" name="Text Box 4"/>
          <p:cNvSpPr txBox="1">
            <a:spLocks noChangeArrowheads="1"/>
          </p:cNvSpPr>
          <p:nvPr/>
        </p:nvSpPr>
        <p:spPr bwMode="auto">
          <a:xfrm>
            <a:off x="93187" y="6165304"/>
            <a:ext cx="9180512" cy="830997"/>
          </a:xfrm>
          <a:prstGeom prst="rect">
            <a:avLst/>
          </a:prstGeom>
          <a:noFill/>
          <a:ln w="9525">
            <a:noFill/>
            <a:miter lim="800000"/>
            <a:headEnd/>
            <a:tailEnd/>
          </a:ln>
        </p:spPr>
        <p:txBody>
          <a:bodyPr wrap="square">
            <a:spAutoFit/>
          </a:bodyPr>
          <a:lstStyle/>
          <a:p>
            <a:pPr marL="342900" indent="-342900" algn="ctr">
              <a:defRPr/>
            </a:pPr>
            <a:r>
              <a:rPr lang="de-DE" sz="4800" dirty="0">
                <a:solidFill>
                  <a:srgbClr val="DEB726"/>
                </a:solidFill>
                <a:effectLst>
                  <a:outerShdw blurRad="38100" dist="38100" dir="2700000" algn="tl">
                    <a:srgbClr val="000000">
                      <a:alpha val="43137"/>
                    </a:srgbClr>
                  </a:outerShdw>
                </a:effectLst>
                <a:latin typeface="Garamond" panose="02020404030301010803" pitchFamily="18" charset="0"/>
              </a:rPr>
              <a:t>Golf- &amp; Countryclub Lärchenhof</a:t>
            </a:r>
            <a:endParaRPr lang="de-DE" sz="4800" dirty="0">
              <a:solidFill>
                <a:srgbClr val="DEB726"/>
              </a:solidFill>
              <a:latin typeface="Garamond" panose="02020404030301010803" pitchFamily="18" charset="0"/>
            </a:endParaRPr>
          </a:p>
        </p:txBody>
      </p:sp>
      <p:pic>
        <p:nvPicPr>
          <p:cNvPr id="4" name="Grafik 3" descr="Ein Bild, das Gras, draußen, Himmel, Berg enthält.&#10;&#10;Automatisch generierte Beschreibung">
            <a:extLst>
              <a:ext uri="{FF2B5EF4-FFF2-40B4-BE49-F238E27FC236}">
                <a16:creationId xmlns:a16="http://schemas.microsoft.com/office/drawing/2014/main" id="{9889A29A-3978-4A38-B463-C41ACB1EED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781" y="837312"/>
            <a:ext cx="8066667" cy="5400000"/>
          </a:xfrm>
          <a:prstGeom prst="rect">
            <a:avLst/>
          </a:prstGeom>
        </p:spPr>
      </p:pic>
      <p:pic>
        <p:nvPicPr>
          <p:cNvPr id="6" name="Grafik 5" descr="Trophy 1393neu.png"/>
          <p:cNvPicPr>
            <a:picLocks noChangeAspect="1"/>
          </p:cNvPicPr>
          <p:nvPr/>
        </p:nvPicPr>
        <p:blipFill>
          <a:blip r:embed="rId3" cstate="print"/>
          <a:stretch>
            <a:fillRect/>
          </a:stretch>
        </p:blipFill>
        <p:spPr>
          <a:xfrm>
            <a:off x="114245" y="4365104"/>
            <a:ext cx="1475046" cy="1967711"/>
          </a:xfrm>
          <a:prstGeom prst="rect">
            <a:avLst/>
          </a:prstGeom>
        </p:spPr>
      </p:pic>
      <p:sp>
        <p:nvSpPr>
          <p:cNvPr id="144386" name="Rectangle 2"/>
          <p:cNvSpPr>
            <a:spLocks noGrp="1" noChangeArrowheads="1"/>
          </p:cNvSpPr>
          <p:nvPr>
            <p:ph type="ctrTitle"/>
          </p:nvPr>
        </p:nvSpPr>
        <p:spPr>
          <a:xfrm>
            <a:off x="72311" y="-27384"/>
            <a:ext cx="9001156" cy="1655763"/>
          </a:xfrm>
        </p:spPr>
        <p:txBody>
          <a:bodyPr>
            <a:normAutofit/>
          </a:bodyPr>
          <a:lstStyle/>
          <a:p>
            <a:pPr algn="ctr" eaLnBrk="1" fontAlgn="auto" hangingPunct="1">
              <a:spcAft>
                <a:spcPts val="0"/>
              </a:spcAft>
              <a:defRPr/>
            </a:pPr>
            <a:r>
              <a:rPr lang="de-DE" sz="4000" dirty="0">
                <a:solidFill>
                  <a:srgbClr val="DEB726"/>
                </a:solidFill>
                <a:latin typeface="Georgia Pro" panose="02040502050405020303" pitchFamily="18" charset="0"/>
              </a:rPr>
              <a:t>Mannschaftswertungen </a:t>
            </a:r>
            <a:br>
              <a:rPr lang="de-DE" sz="4000" dirty="0">
                <a:solidFill>
                  <a:srgbClr val="DEB726"/>
                </a:solidFill>
                <a:latin typeface="Georgia Pro" panose="02040502050405020303" pitchFamily="18" charset="0"/>
              </a:rPr>
            </a:br>
            <a:r>
              <a:rPr lang="de-DE" sz="4400" dirty="0">
                <a:solidFill>
                  <a:srgbClr val="DEB726"/>
                </a:solidFill>
                <a:latin typeface="Georgia Pro" panose="02040502050405020303" pitchFamily="18" charset="0"/>
              </a:rPr>
              <a:t>Bruttosieger 2021</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44388">
                                            <p:txEl>
                                              <p:pRg st="0" end="0"/>
                                            </p:txEl>
                                          </p:spTgt>
                                        </p:tgtEl>
                                        <p:attrNameLst>
                                          <p:attrName>style.visibility</p:attrName>
                                        </p:attrNameLst>
                                      </p:cBhvr>
                                      <p:to>
                                        <p:strVal val="visible"/>
                                      </p:to>
                                    </p:set>
                                    <p:animEffect transition="in" filter="wipe(down)">
                                      <p:cBhvr>
                                        <p:cTn id="14" dur="580">
                                          <p:stCondLst>
                                            <p:cond delay="0"/>
                                          </p:stCondLst>
                                        </p:cTn>
                                        <p:tgtEl>
                                          <p:spTgt spid="144388">
                                            <p:txEl>
                                              <p:pRg st="0" end="0"/>
                                            </p:txEl>
                                          </p:spTgt>
                                        </p:tgtEl>
                                      </p:cBhvr>
                                    </p:animEffect>
                                    <p:anim calcmode="lin" valueType="num">
                                      <p:cBhvr>
                                        <p:cTn id="15" dur="1822" tmFilter="0,0; 0.14,0.36; 0.43,0.73; 0.71,0.91; 1.0,1.0">
                                          <p:stCondLst>
                                            <p:cond delay="0"/>
                                          </p:stCondLst>
                                        </p:cTn>
                                        <p:tgtEl>
                                          <p:spTgt spid="144388">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44388">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44388">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44388">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44388">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144388">
                                            <p:txEl>
                                              <p:pRg st="0" end="0"/>
                                            </p:txEl>
                                          </p:spTgt>
                                        </p:tgtEl>
                                      </p:cBhvr>
                                      <p:to x="100000" y="60000"/>
                                    </p:animScale>
                                    <p:animScale>
                                      <p:cBhvr>
                                        <p:cTn id="21" dur="166" decel="50000">
                                          <p:stCondLst>
                                            <p:cond delay="676"/>
                                          </p:stCondLst>
                                        </p:cTn>
                                        <p:tgtEl>
                                          <p:spTgt spid="144388">
                                            <p:txEl>
                                              <p:pRg st="0" end="0"/>
                                            </p:txEl>
                                          </p:spTgt>
                                        </p:tgtEl>
                                      </p:cBhvr>
                                      <p:to x="100000" y="100000"/>
                                    </p:animScale>
                                    <p:animScale>
                                      <p:cBhvr>
                                        <p:cTn id="22" dur="26">
                                          <p:stCondLst>
                                            <p:cond delay="1312"/>
                                          </p:stCondLst>
                                        </p:cTn>
                                        <p:tgtEl>
                                          <p:spTgt spid="144388">
                                            <p:txEl>
                                              <p:pRg st="0" end="0"/>
                                            </p:txEl>
                                          </p:spTgt>
                                        </p:tgtEl>
                                      </p:cBhvr>
                                      <p:to x="100000" y="80000"/>
                                    </p:animScale>
                                    <p:animScale>
                                      <p:cBhvr>
                                        <p:cTn id="23" dur="166" decel="50000">
                                          <p:stCondLst>
                                            <p:cond delay="1338"/>
                                          </p:stCondLst>
                                        </p:cTn>
                                        <p:tgtEl>
                                          <p:spTgt spid="144388">
                                            <p:txEl>
                                              <p:pRg st="0" end="0"/>
                                            </p:txEl>
                                          </p:spTgt>
                                        </p:tgtEl>
                                      </p:cBhvr>
                                      <p:to x="100000" y="100000"/>
                                    </p:animScale>
                                    <p:animScale>
                                      <p:cBhvr>
                                        <p:cTn id="24" dur="26">
                                          <p:stCondLst>
                                            <p:cond delay="1642"/>
                                          </p:stCondLst>
                                        </p:cTn>
                                        <p:tgtEl>
                                          <p:spTgt spid="144388">
                                            <p:txEl>
                                              <p:pRg st="0" end="0"/>
                                            </p:txEl>
                                          </p:spTgt>
                                        </p:tgtEl>
                                      </p:cBhvr>
                                      <p:to x="100000" y="90000"/>
                                    </p:animScale>
                                    <p:animScale>
                                      <p:cBhvr>
                                        <p:cTn id="25" dur="166" decel="50000">
                                          <p:stCondLst>
                                            <p:cond delay="1668"/>
                                          </p:stCondLst>
                                        </p:cTn>
                                        <p:tgtEl>
                                          <p:spTgt spid="144388">
                                            <p:txEl>
                                              <p:pRg st="0" end="0"/>
                                            </p:txEl>
                                          </p:spTgt>
                                        </p:tgtEl>
                                      </p:cBhvr>
                                      <p:to x="100000" y="100000"/>
                                    </p:animScale>
                                    <p:animScale>
                                      <p:cBhvr>
                                        <p:cTn id="26" dur="26">
                                          <p:stCondLst>
                                            <p:cond delay="1808"/>
                                          </p:stCondLst>
                                        </p:cTn>
                                        <p:tgtEl>
                                          <p:spTgt spid="144388">
                                            <p:txEl>
                                              <p:pRg st="0" end="0"/>
                                            </p:txEl>
                                          </p:spTgt>
                                        </p:tgtEl>
                                      </p:cBhvr>
                                      <p:to x="100000" y="95000"/>
                                    </p:animScale>
                                    <p:animScale>
                                      <p:cBhvr>
                                        <p:cTn id="27" dur="166" decel="50000">
                                          <p:stCondLst>
                                            <p:cond delay="1834"/>
                                          </p:stCondLst>
                                        </p:cTn>
                                        <p:tgtEl>
                                          <p:spTgt spid="144388">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5496" y="404664"/>
            <a:ext cx="9073008" cy="6524863"/>
          </a:xfrm>
          <a:prstGeom prst="rect">
            <a:avLst/>
          </a:prstGeom>
          <a:noFill/>
        </p:spPr>
        <p:txBody>
          <a:bodyPr wrap="square" rtlCol="0">
            <a:spAutoFit/>
          </a:bodyPr>
          <a:lstStyle/>
          <a:p>
            <a:r>
              <a:rPr lang="de-DE" sz="1600" dirty="0"/>
              <a:t>Wir, Horst und die zwei Peter  bedanken uns für euer Kommen und für das Mitmachen. </a:t>
            </a:r>
          </a:p>
          <a:p>
            <a:r>
              <a:rPr lang="de-DE" sz="1600" dirty="0"/>
              <a:t>Wir danken unseren Senior Captains und den vielen Helfern, die mitgeholfen haben die Rallye abzuwickeln. </a:t>
            </a:r>
          </a:p>
          <a:p>
            <a:r>
              <a:rPr lang="de-DE" sz="1600" dirty="0"/>
              <a:t>Wir bedanken uns bei allen Clubs, bei deren Vorständen und  Mitarbeitern in den </a:t>
            </a:r>
          </a:p>
          <a:p>
            <a:r>
              <a:rPr lang="de-DE" sz="1600" dirty="0"/>
              <a:t>Sekretariaten und bei den Greenkeepern. Sie alle haben einen guten Job und die Rallye zu einem Erlebnis für fast 1400 startende Senioren gemacht.</a:t>
            </a:r>
          </a:p>
          <a:p>
            <a:r>
              <a:rPr lang="de-DE" sz="1600" dirty="0"/>
              <a:t>Wir bedanken uns bei den Frauen, für ihr Verständnis und Hilfsbereitschaft. Wir machen es ihnen nicht immer leicht.</a:t>
            </a:r>
          </a:p>
          <a:p>
            <a:r>
              <a:rPr lang="de-DE" sz="1600" dirty="0"/>
              <a:t>Wir bedanken uns bei Rudi Pigneter für sein tolles Bild.</a:t>
            </a:r>
          </a:p>
          <a:p>
            <a:r>
              <a:rPr lang="de-DE" sz="1600" dirty="0"/>
              <a:t>Wir danken allen Sponsoren, die uns mit Preisen unterstützt haben. </a:t>
            </a:r>
          </a:p>
          <a:p>
            <a:endParaRPr lang="de-DE" sz="1600" dirty="0"/>
          </a:p>
          <a:p>
            <a:r>
              <a:rPr lang="de-DE" sz="1600" i="1" dirty="0"/>
              <a:t>Erlaubt mir bitte ganz zum Schluss ein paar Worte in eigener Sache. Seid Horst diese WOESR 1999 ins Leben gerufen hat, bin ich als Helfer mit dabei. Es ist daher Zeit gekommen, mich um einen Nachfolger um zu schauen. Ich darf Euch heute Anton, Toni LAUCHER                             als den Mann präsentieren, der meinen Part in der WOESR übernimmt.</a:t>
            </a:r>
          </a:p>
          <a:p>
            <a:r>
              <a:rPr lang="de-DE" sz="1600" i="1" dirty="0"/>
              <a:t>Leider konnte Toni diesen heutigen Termin nicht war nehmen.</a:t>
            </a:r>
          </a:p>
          <a:p>
            <a:r>
              <a:rPr lang="de-DE" sz="1600" i="1" dirty="0"/>
              <a:t>Das gilt in gleicher Weise für Peter Haid. Beide beauftragten mich, ihre Grüße und Glückwünsche zu übermitteln.</a:t>
            </a:r>
          </a:p>
          <a:p>
            <a:r>
              <a:rPr lang="de-DE" sz="1600" i="1" dirty="0"/>
              <a:t>Liebe Golffreunde, ich danke für die Unterstützung und Freundschaft die ihr mir entgegen brachtest. Übertragt das bitte auch an Toni.</a:t>
            </a:r>
          </a:p>
          <a:p>
            <a:r>
              <a:rPr lang="de-DE" sz="1600" i="1" dirty="0"/>
              <a:t>Euch Allen das Beste, Gesundheit und noch viele viele Jahre genussvolles Golfspiel.</a:t>
            </a:r>
          </a:p>
          <a:p>
            <a:endParaRPr lang="de-DE" sz="1600" dirty="0"/>
          </a:p>
          <a:p>
            <a:r>
              <a:rPr lang="de-DE" sz="1600" dirty="0"/>
              <a:t>Nun wünschen wir, Peter, Horst und Peter, Allen kommt gut über den Winter, </a:t>
            </a:r>
          </a:p>
          <a:p>
            <a:r>
              <a:rPr lang="de-DE" sz="1600" dirty="0"/>
              <a:t>bleibt gesund und freut Euch mit uns auf die WOESR 2022. </a:t>
            </a:r>
          </a:p>
          <a:p>
            <a:endParaRPr lang="de-DE" sz="1600" dirty="0">
              <a:solidFill>
                <a:srgbClr val="002060"/>
              </a:solidFill>
            </a:endParaRPr>
          </a:p>
          <a:p>
            <a:endParaRPr lang="de-DE" dirty="0">
              <a:solidFill>
                <a:srgbClr val="0070C0"/>
              </a:solidFill>
            </a:endParaRPr>
          </a:p>
        </p:txBody>
      </p:sp>
      <p:pic>
        <p:nvPicPr>
          <p:cNvPr id="4" name="Grafik 3" descr="Ein Bild, das Gras, Baum, draußen, Person enthält.&#10;&#10;Automatisch generierte Beschreibung">
            <a:extLst>
              <a:ext uri="{FF2B5EF4-FFF2-40B4-BE49-F238E27FC236}">
                <a16:creationId xmlns:a16="http://schemas.microsoft.com/office/drawing/2014/main" id="{F0EA75C6-70BA-48A3-B561-0DD845C188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4288" y="3667095"/>
            <a:ext cx="582486" cy="72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4206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 calcmode="lin" valueType="num">
                                      <p:cBhvr additive="base">
                                        <p:cTn id="7" dur="2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8" dur="2500" fill="hold"/>
                                        <p:tgtEl>
                                          <p:spTgt spid="2">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anim calcmode="lin" valueType="num">
                                      <p:cBhvr additive="base">
                                        <p:cTn id="11" dur="2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2" dur="2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animEffect transition="in" filter="wheel(1)">
                                      <p:cBhvr>
                                        <p:cTn id="17" dur="2500"/>
                                        <p:tgtEl>
                                          <p:spTgt spid="2">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
                                            <p:txEl>
                                              <p:pRg st="9" end="9"/>
                                            </p:txEl>
                                          </p:spTgt>
                                        </p:tgtEl>
                                        <p:attrNameLst>
                                          <p:attrName>style.visibility</p:attrName>
                                        </p:attrNameLst>
                                      </p:cBhvr>
                                      <p:to>
                                        <p:strVal val="visible"/>
                                      </p:to>
                                    </p:set>
                                    <p:animEffect transition="in" filter="wheel(1)">
                                      <p:cBhvr>
                                        <p:cTn id="22" dur="2500"/>
                                        <p:tgtEl>
                                          <p:spTgt spid="2">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2">
                                            <p:txEl>
                                              <p:pRg st="10" end="10"/>
                                            </p:txEl>
                                          </p:spTgt>
                                        </p:tgtEl>
                                        <p:attrNameLst>
                                          <p:attrName>style.visibility</p:attrName>
                                        </p:attrNameLst>
                                      </p:cBhvr>
                                      <p:to>
                                        <p:strVal val="visible"/>
                                      </p:to>
                                    </p:set>
                                    <p:animEffect transition="in" filter="wheel(1)">
                                      <p:cBhvr>
                                        <p:cTn id="34" dur="2500"/>
                                        <p:tgtEl>
                                          <p:spTgt spid="2">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animEffect transition="in" filter="fade">
                                      <p:cBhvr>
                                        <p:cTn id="39" dur="2500"/>
                                        <p:tgtEl>
                                          <p:spTgt spid="2">
                                            <p:txEl>
                                              <p:pRg st="11" end="11"/>
                                            </p:txEl>
                                          </p:spTgt>
                                        </p:tgtEl>
                                      </p:cBhvr>
                                    </p:animEffect>
                                    <p:anim calcmode="lin" valueType="num">
                                      <p:cBhvr>
                                        <p:cTn id="40" dur="25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41" dur="25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
                                            <p:txEl>
                                              <p:pRg st="12" end="12"/>
                                            </p:txEl>
                                          </p:spTgt>
                                        </p:tgtEl>
                                        <p:attrNameLst>
                                          <p:attrName>style.visibility</p:attrName>
                                        </p:attrNameLst>
                                      </p:cBhvr>
                                      <p:to>
                                        <p:strVal val="visible"/>
                                      </p:to>
                                    </p:set>
                                    <p:animEffect transition="in" filter="fade">
                                      <p:cBhvr>
                                        <p:cTn id="46" dur="2500"/>
                                        <p:tgtEl>
                                          <p:spTgt spid="2">
                                            <p:txEl>
                                              <p:pRg st="12" end="12"/>
                                            </p:txEl>
                                          </p:spTgt>
                                        </p:tgtEl>
                                      </p:cBhvr>
                                    </p:animEffect>
                                    <p:anim calcmode="lin" valueType="num">
                                      <p:cBhvr>
                                        <p:cTn id="47" dur="25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48" dur="25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2499"/>
                                          </p:stCondLst>
                                        </p:cTn>
                                        <p:tgtEl>
                                          <p:spTgt spid="2">
                                            <p:txEl>
                                              <p:pRg st="14" end="14"/>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2499"/>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643042" y="260648"/>
            <a:ext cx="6601366" cy="2671756"/>
          </a:xfrm>
        </p:spPr>
        <p:txBody>
          <a:bodyPr anchor="t"/>
          <a:lstStyle/>
          <a:p>
            <a:pPr algn="ctr" eaLnBrk="1" fontAlgn="auto" hangingPunct="1">
              <a:spcBef>
                <a:spcPct val="50000"/>
              </a:spcBef>
              <a:spcAft>
                <a:spcPts val="0"/>
              </a:spcAft>
              <a:defRPr/>
            </a:pPr>
            <a:r>
              <a:rPr lang="de-DE" dirty="0">
                <a:latin typeface="Georgia Pro" panose="020B0604020202020204" pitchFamily="18" charset="0"/>
              </a:rPr>
              <a:t>Die drei besten Clubnettospieler</a:t>
            </a:r>
            <a:r>
              <a:rPr lang="de-DE" sz="4400" dirty="0">
                <a:latin typeface="Georgia Pro" panose="020B0604020202020204" pitchFamily="18" charset="0"/>
              </a:rPr>
              <a:t> </a:t>
            </a:r>
            <a:endParaRPr lang="de-DE" sz="4900" dirty="0">
              <a:effectLst/>
              <a:latin typeface="Georgia Pro" panose="020B0604020202020204" pitchFamily="18" charset="0"/>
            </a:endParaRPr>
          </a:p>
        </p:txBody>
      </p:sp>
      <p:sp>
        <p:nvSpPr>
          <p:cNvPr id="8" name="Textfeld 7"/>
          <p:cNvSpPr txBox="1"/>
          <p:nvPr/>
        </p:nvSpPr>
        <p:spPr>
          <a:xfrm>
            <a:off x="1577344" y="4349422"/>
            <a:ext cx="7171120" cy="923330"/>
          </a:xfrm>
          <a:prstGeom prst="rect">
            <a:avLst/>
          </a:prstGeom>
          <a:noFill/>
        </p:spPr>
        <p:txBody>
          <a:bodyPr wrap="square">
            <a:spAutoFit/>
          </a:bodyPr>
          <a:lstStyle/>
          <a:p>
            <a:pPr>
              <a:defRPr/>
            </a:pPr>
            <a:r>
              <a:rPr lang="de-DE" dirty="0"/>
              <a:t>1. Laucher Anton 			        248 Punkte</a:t>
            </a:r>
          </a:p>
          <a:p>
            <a:pPr>
              <a:defRPr/>
            </a:pPr>
            <a:r>
              <a:rPr lang="de-DE" dirty="0"/>
              <a:t>2. Baumgartner Franz			  245 Punkte</a:t>
            </a:r>
          </a:p>
          <a:p>
            <a:pPr>
              <a:defRPr/>
            </a:pPr>
            <a:r>
              <a:rPr lang="de-DE" dirty="0"/>
              <a:t>3. Wieser Robert		       	  239 Punkte</a:t>
            </a: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0272" y="2831287"/>
            <a:ext cx="752475" cy="809625"/>
          </a:xfrm>
          <a:prstGeom prst="rect">
            <a:avLst/>
          </a:prstGeom>
        </p:spPr>
      </p:pic>
      <p:pic>
        <p:nvPicPr>
          <p:cNvPr id="5" name="Grafik 4" descr="Ein Bild, das Person, Mann, Wand, drinnen enthält.&#10;&#10;Automatisch generierte Beschreibung">
            <a:extLst>
              <a:ext uri="{FF2B5EF4-FFF2-40B4-BE49-F238E27FC236}">
                <a16:creationId xmlns:a16="http://schemas.microsoft.com/office/drawing/2014/main" id="{4036DEE7-3AB1-43D2-BBEF-2BF6247392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3490" y="2205064"/>
            <a:ext cx="1478167" cy="1800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Trophy 1393neu.png"/>
          <p:cNvPicPr>
            <a:picLocks noChangeAspect="1"/>
          </p:cNvPicPr>
          <p:nvPr/>
        </p:nvPicPr>
        <p:blipFill>
          <a:blip r:embed="rId2" cstate="print"/>
          <a:stretch>
            <a:fillRect/>
          </a:stretch>
        </p:blipFill>
        <p:spPr>
          <a:xfrm>
            <a:off x="2895211" y="751023"/>
            <a:ext cx="3600400" cy="4802935"/>
          </a:xfrm>
          <a:prstGeom prst="rect">
            <a:avLst/>
          </a:prstGeom>
        </p:spPr>
      </p:pic>
      <p:pic>
        <p:nvPicPr>
          <p:cNvPr id="6" name="Grafik 5">
            <a:extLst>
              <a:ext uri="{FF2B5EF4-FFF2-40B4-BE49-F238E27FC236}">
                <a16:creationId xmlns:a16="http://schemas.microsoft.com/office/drawing/2014/main" id="{3001B924-D5BB-444D-A283-A37310EA91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7044" y="1436766"/>
            <a:ext cx="1102041" cy="1080000"/>
          </a:xfrm>
          <a:prstGeom prst="rect">
            <a:avLst/>
          </a:prstGeom>
        </p:spPr>
      </p:pic>
      <p:pic>
        <p:nvPicPr>
          <p:cNvPr id="10" name="Grafik 9">
            <a:extLst>
              <a:ext uri="{FF2B5EF4-FFF2-40B4-BE49-F238E27FC236}">
                <a16:creationId xmlns:a16="http://schemas.microsoft.com/office/drawing/2014/main" id="{A3AB6677-A087-4CF2-BF30-12D8EAA2E3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7093" y="251235"/>
            <a:ext cx="1080000" cy="1080000"/>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CE481F91-5002-47D5-AA99-1B62308980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2038" y="4529115"/>
            <a:ext cx="1301962" cy="678197"/>
          </a:xfrm>
          <a:prstGeom prst="rect">
            <a:avLst/>
          </a:prstGeom>
        </p:spPr>
      </p:pic>
      <p:pic>
        <p:nvPicPr>
          <p:cNvPr id="14" name="Grafik 13">
            <a:extLst>
              <a:ext uri="{FF2B5EF4-FFF2-40B4-BE49-F238E27FC236}">
                <a16:creationId xmlns:a16="http://schemas.microsoft.com/office/drawing/2014/main" id="{162DDF56-5282-4E9C-AC5D-0263370F59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6978" y="222424"/>
            <a:ext cx="1472727" cy="1080000"/>
          </a:xfrm>
          <a:prstGeom prst="rect">
            <a:avLst/>
          </a:prstGeom>
        </p:spPr>
      </p:pic>
      <p:pic>
        <p:nvPicPr>
          <p:cNvPr id="16" name="Grafik 15">
            <a:extLst>
              <a:ext uri="{FF2B5EF4-FFF2-40B4-BE49-F238E27FC236}">
                <a16:creationId xmlns:a16="http://schemas.microsoft.com/office/drawing/2014/main" id="{76654868-71CD-4185-8BFD-251D009AEC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9210" y="1437829"/>
            <a:ext cx="769500" cy="1080000"/>
          </a:xfrm>
          <a:prstGeom prst="rect">
            <a:avLst/>
          </a:prstGeom>
        </p:spPr>
      </p:pic>
      <p:pic>
        <p:nvPicPr>
          <p:cNvPr id="18" name="Grafik 17" descr="Ein Bild, das Text, Raum, Spielhaus, ClipArt enthält.&#10;&#10;Automatisch generierte Beschreibung">
            <a:extLst>
              <a:ext uri="{FF2B5EF4-FFF2-40B4-BE49-F238E27FC236}">
                <a16:creationId xmlns:a16="http://schemas.microsoft.com/office/drawing/2014/main" id="{69CCC6E0-3990-4E9A-B07F-B30F3865F1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23132" y="2683509"/>
            <a:ext cx="1456180" cy="1080000"/>
          </a:xfrm>
          <a:prstGeom prst="rect">
            <a:avLst/>
          </a:prstGeom>
        </p:spPr>
      </p:pic>
      <p:pic>
        <p:nvPicPr>
          <p:cNvPr id="20" name="Grafik 19" descr="Ein Bild, das Text enthält.&#10;&#10;Automatisch generierte Beschreibung">
            <a:extLst>
              <a:ext uri="{FF2B5EF4-FFF2-40B4-BE49-F238E27FC236}">
                <a16:creationId xmlns:a16="http://schemas.microsoft.com/office/drawing/2014/main" id="{0D02AA34-09BC-4966-8CFC-A252188916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26048" y="1484784"/>
            <a:ext cx="810000" cy="1080000"/>
          </a:xfrm>
          <a:prstGeom prst="rect">
            <a:avLst/>
          </a:prstGeom>
        </p:spPr>
      </p:pic>
      <p:pic>
        <p:nvPicPr>
          <p:cNvPr id="22" name="Grafik 21">
            <a:extLst>
              <a:ext uri="{FF2B5EF4-FFF2-40B4-BE49-F238E27FC236}">
                <a16:creationId xmlns:a16="http://schemas.microsoft.com/office/drawing/2014/main" id="{5D321CAB-1677-43D4-8583-17C1EC9C06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8794" y="5752057"/>
            <a:ext cx="864000" cy="864000"/>
          </a:xfrm>
          <a:prstGeom prst="rect">
            <a:avLst/>
          </a:prstGeom>
        </p:spPr>
      </p:pic>
      <p:pic>
        <p:nvPicPr>
          <p:cNvPr id="26" name="Grafik 25" descr="Ein Bild, das Text, Schild enthält.&#10;&#10;Automatisch generierte Beschreibung">
            <a:extLst>
              <a:ext uri="{FF2B5EF4-FFF2-40B4-BE49-F238E27FC236}">
                <a16:creationId xmlns:a16="http://schemas.microsoft.com/office/drawing/2014/main" id="{0BF65BD0-12EB-4D94-BBC0-9B43526D0F9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9277" y="211023"/>
            <a:ext cx="1697143" cy="1080000"/>
          </a:xfrm>
          <a:prstGeom prst="rect">
            <a:avLst/>
          </a:prstGeom>
        </p:spPr>
      </p:pic>
      <p:pic>
        <p:nvPicPr>
          <p:cNvPr id="28" name="Grafik 27" descr="Ein Bild, das Text enthält.&#10;&#10;Automatisch generierte Beschreibung">
            <a:extLst>
              <a:ext uri="{FF2B5EF4-FFF2-40B4-BE49-F238E27FC236}">
                <a16:creationId xmlns:a16="http://schemas.microsoft.com/office/drawing/2014/main" id="{5D4E660E-D652-4D1A-A6DB-5A7B987581D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87348" y="2889000"/>
            <a:ext cx="1136842" cy="1080000"/>
          </a:xfrm>
          <a:prstGeom prst="rect">
            <a:avLst/>
          </a:prstGeom>
        </p:spPr>
      </p:pic>
      <p:pic>
        <p:nvPicPr>
          <p:cNvPr id="30" name="Grafik 29" descr="Ein Bild, das Text, ClipArt enthält.&#10;&#10;Automatisch generierte Beschreibung">
            <a:extLst>
              <a:ext uri="{FF2B5EF4-FFF2-40B4-BE49-F238E27FC236}">
                <a16:creationId xmlns:a16="http://schemas.microsoft.com/office/drawing/2014/main" id="{3EA52B52-EE9E-44F5-BD23-8F8EB312369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25506" y="4509450"/>
            <a:ext cx="1338843" cy="1080000"/>
          </a:xfrm>
          <a:prstGeom prst="rect">
            <a:avLst/>
          </a:prstGeom>
        </p:spPr>
      </p:pic>
      <p:pic>
        <p:nvPicPr>
          <p:cNvPr id="32" name="Grafik 31" descr="Ein Bild, das Text enthält.&#10;&#10;Automatisch generierte Beschreibung">
            <a:extLst>
              <a:ext uri="{FF2B5EF4-FFF2-40B4-BE49-F238E27FC236}">
                <a16:creationId xmlns:a16="http://schemas.microsoft.com/office/drawing/2014/main" id="{57F551F8-DE2F-4CAE-8746-F6D130A3A6D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31936" y="5604839"/>
            <a:ext cx="1867765" cy="1080000"/>
          </a:xfrm>
          <a:prstGeom prst="rect">
            <a:avLst/>
          </a:prstGeom>
        </p:spPr>
      </p:pic>
      <p:pic>
        <p:nvPicPr>
          <p:cNvPr id="34" name="Grafik 33">
            <a:extLst>
              <a:ext uri="{FF2B5EF4-FFF2-40B4-BE49-F238E27FC236}">
                <a16:creationId xmlns:a16="http://schemas.microsoft.com/office/drawing/2014/main" id="{BCD6F0B3-717E-444C-A602-D681FCC5270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2584" y="1763572"/>
            <a:ext cx="1737391" cy="1080000"/>
          </a:xfrm>
          <a:prstGeom prst="rect">
            <a:avLst/>
          </a:prstGeom>
        </p:spPr>
      </p:pic>
      <p:pic>
        <p:nvPicPr>
          <p:cNvPr id="36" name="Grafik 35" descr="Ein Bild, das Text, ClipArt enthält.&#10;&#10;Automatisch generierte Beschreibung">
            <a:extLst>
              <a:ext uri="{FF2B5EF4-FFF2-40B4-BE49-F238E27FC236}">
                <a16:creationId xmlns:a16="http://schemas.microsoft.com/office/drawing/2014/main" id="{CA9534E3-BB35-463C-9A3B-C2AF25E6C4E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23204" y="8680"/>
            <a:ext cx="1697142" cy="1080000"/>
          </a:xfrm>
          <a:prstGeom prst="rect">
            <a:avLst/>
          </a:prstGeom>
        </p:spPr>
      </p:pic>
      <p:pic>
        <p:nvPicPr>
          <p:cNvPr id="38" name="Grafik 37">
            <a:extLst>
              <a:ext uri="{FF2B5EF4-FFF2-40B4-BE49-F238E27FC236}">
                <a16:creationId xmlns:a16="http://schemas.microsoft.com/office/drawing/2014/main" id="{2ABB04DD-D11A-4252-97D0-CEEEC912A0B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590702" y="5716115"/>
            <a:ext cx="904397" cy="889324"/>
          </a:xfrm>
          <a:prstGeom prst="rect">
            <a:avLst/>
          </a:prstGeom>
        </p:spPr>
      </p:pic>
      <p:pic>
        <p:nvPicPr>
          <p:cNvPr id="40" name="Grafik 39">
            <a:extLst>
              <a:ext uri="{FF2B5EF4-FFF2-40B4-BE49-F238E27FC236}">
                <a16:creationId xmlns:a16="http://schemas.microsoft.com/office/drawing/2014/main" id="{EC55682E-AF87-4C1B-A154-306BDA6216A8}"/>
              </a:ext>
            </a:extLst>
          </p:cNvPr>
          <p:cNvPicPr>
            <a:picLocks noChangeAspect="1"/>
          </p:cNvPicPr>
          <p:nvPr/>
        </p:nvPicPr>
        <p:blipFill rotWithShape="1">
          <a:blip r:embed="rId18">
            <a:extLst>
              <a:ext uri="{28A0092B-C50C-407E-A947-70E740481C1C}">
                <a14:useLocalDpi xmlns:a14="http://schemas.microsoft.com/office/drawing/2010/main" val="0"/>
              </a:ext>
            </a:extLst>
          </a:blip>
          <a:srcRect t="17655"/>
          <a:stretch/>
        </p:blipFill>
        <p:spPr>
          <a:xfrm>
            <a:off x="8001156" y="5700176"/>
            <a:ext cx="868966" cy="889325"/>
          </a:xfrm>
          <a:prstGeom prst="rect">
            <a:avLst/>
          </a:prstGeom>
        </p:spPr>
      </p:pic>
      <p:pic>
        <p:nvPicPr>
          <p:cNvPr id="42" name="Grafik 41" descr="Ein Bild, das Text enthält.&#10;&#10;Automatisch generierte Beschreibung">
            <a:extLst>
              <a:ext uri="{FF2B5EF4-FFF2-40B4-BE49-F238E27FC236}">
                <a16:creationId xmlns:a16="http://schemas.microsoft.com/office/drawing/2014/main" id="{3725BE30-E9B2-4444-A1C0-7197851DE62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122829" y="3152490"/>
            <a:ext cx="940990" cy="1080000"/>
          </a:xfrm>
          <a:prstGeom prst="rect">
            <a:avLst/>
          </a:prstGeom>
        </p:spPr>
      </p:pic>
      <p:pic>
        <p:nvPicPr>
          <p:cNvPr id="44" name="Grafik 43">
            <a:extLst>
              <a:ext uri="{FF2B5EF4-FFF2-40B4-BE49-F238E27FC236}">
                <a16:creationId xmlns:a16="http://schemas.microsoft.com/office/drawing/2014/main" id="{591B3DD1-3832-43FF-A207-C742B81AA8A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6460" y="4509651"/>
            <a:ext cx="1594046" cy="836874"/>
          </a:xfrm>
          <a:prstGeom prst="rect">
            <a:avLst/>
          </a:prstGeom>
        </p:spPr>
      </p:pic>
      <p:pic>
        <p:nvPicPr>
          <p:cNvPr id="46" name="Grafik 45" descr="Ein Bild, das Text, Waffe enthält.&#10;&#10;Automatisch generierte Beschreibung">
            <a:extLst>
              <a:ext uri="{FF2B5EF4-FFF2-40B4-BE49-F238E27FC236}">
                <a16:creationId xmlns:a16="http://schemas.microsoft.com/office/drawing/2014/main" id="{08C244BD-2A7E-47DB-887A-47086EB06EA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6459" y="3377961"/>
            <a:ext cx="1263613" cy="1080000"/>
          </a:xfrm>
          <a:prstGeom prst="rect">
            <a:avLst/>
          </a:prstGeom>
        </p:spPr>
      </p:pic>
      <p:pic>
        <p:nvPicPr>
          <p:cNvPr id="48" name="Grafik 47">
            <a:extLst>
              <a:ext uri="{FF2B5EF4-FFF2-40B4-BE49-F238E27FC236}">
                <a16:creationId xmlns:a16="http://schemas.microsoft.com/office/drawing/2014/main" id="{3739D88C-F332-4221-AD57-4C27123C886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566978" y="4685950"/>
            <a:ext cx="684536" cy="684536"/>
          </a:xfrm>
          <a:prstGeom prst="rect">
            <a:avLst/>
          </a:prstGeom>
        </p:spPr>
      </p:pic>
      <p:pic>
        <p:nvPicPr>
          <p:cNvPr id="50" name="Grafik 49" descr="Ein Bild, das Text enthält.&#10;&#10;Automatisch generierte Beschreibung">
            <a:extLst>
              <a:ext uri="{FF2B5EF4-FFF2-40B4-BE49-F238E27FC236}">
                <a16:creationId xmlns:a16="http://schemas.microsoft.com/office/drawing/2014/main" id="{11CD11BB-A1F7-4FE2-848D-DBC76ED57CC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267993" y="4363229"/>
            <a:ext cx="668436" cy="292441"/>
          </a:xfrm>
          <a:prstGeom prst="rect">
            <a:avLst/>
          </a:prstGeom>
        </p:spPr>
      </p:pic>
      <p:pic>
        <p:nvPicPr>
          <p:cNvPr id="52" name="Grafik 51">
            <a:extLst>
              <a:ext uri="{FF2B5EF4-FFF2-40B4-BE49-F238E27FC236}">
                <a16:creationId xmlns:a16="http://schemas.microsoft.com/office/drawing/2014/main" id="{717C832C-6C7D-450C-8667-88FB517D788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010791" y="6026507"/>
            <a:ext cx="1136842" cy="500210"/>
          </a:xfrm>
          <a:prstGeom prst="rect">
            <a:avLst/>
          </a:prstGeom>
        </p:spPr>
      </p:pic>
      <p:pic>
        <p:nvPicPr>
          <p:cNvPr id="54" name="Grafik 53">
            <a:extLst>
              <a:ext uri="{FF2B5EF4-FFF2-40B4-BE49-F238E27FC236}">
                <a16:creationId xmlns:a16="http://schemas.microsoft.com/office/drawing/2014/main" id="{20ED18C0-5855-43CA-9BBE-C087C5A4F52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648882" y="4390497"/>
            <a:ext cx="566932" cy="566932"/>
          </a:xfrm>
          <a:prstGeom prst="rect">
            <a:avLst/>
          </a:prstGeom>
        </p:spPr>
      </p:pic>
    </p:spTree>
    <p:extLst>
      <p:ext uri="{BB962C8B-B14F-4D97-AF65-F5344CB8AC3E}">
        <p14:creationId xmlns:p14="http://schemas.microsoft.com/office/powerpoint/2010/main" val="1353540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additive="base">
                                        <p:cTn id="14" dur="5000" fill="hold"/>
                                        <p:tgtEl>
                                          <p:spTgt spid="42"/>
                                        </p:tgtEl>
                                        <p:attrNameLst>
                                          <p:attrName>ppt_x</p:attrName>
                                        </p:attrNameLst>
                                      </p:cBhvr>
                                      <p:tavLst>
                                        <p:tav tm="0">
                                          <p:val>
                                            <p:strVal val="#ppt_x"/>
                                          </p:val>
                                        </p:tav>
                                        <p:tav tm="100000">
                                          <p:val>
                                            <p:strVal val="#ppt_x"/>
                                          </p:val>
                                        </p:tav>
                                      </p:tavLst>
                                    </p:anim>
                                    <p:anim calcmode="lin" valueType="num">
                                      <p:cBhvr additive="base">
                                        <p:cTn id="15" dur="5000" fill="hold"/>
                                        <p:tgtEl>
                                          <p:spTgt spid="4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0" fill="hold"/>
                                        <p:tgtEl>
                                          <p:spTgt spid="26"/>
                                        </p:tgtEl>
                                        <p:attrNameLst>
                                          <p:attrName>ppt_x</p:attrName>
                                        </p:attrNameLst>
                                      </p:cBhvr>
                                      <p:tavLst>
                                        <p:tav tm="0">
                                          <p:val>
                                            <p:strVal val="#ppt_x"/>
                                          </p:val>
                                        </p:tav>
                                        <p:tav tm="100000">
                                          <p:val>
                                            <p:strVal val="#ppt_x"/>
                                          </p:val>
                                        </p:tav>
                                      </p:tavLst>
                                    </p:anim>
                                    <p:anim calcmode="lin" valueType="num">
                                      <p:cBhvr additive="base">
                                        <p:cTn id="19" dur="5000" fill="hold"/>
                                        <p:tgtEl>
                                          <p:spTgt spid="2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additive="base">
                                        <p:cTn id="22" dur="5000" fill="hold"/>
                                        <p:tgtEl>
                                          <p:spTgt spid="36"/>
                                        </p:tgtEl>
                                        <p:attrNameLst>
                                          <p:attrName>ppt_x</p:attrName>
                                        </p:attrNameLst>
                                      </p:cBhvr>
                                      <p:tavLst>
                                        <p:tav tm="0">
                                          <p:val>
                                            <p:strVal val="#ppt_x"/>
                                          </p:val>
                                        </p:tav>
                                        <p:tav tm="100000">
                                          <p:val>
                                            <p:strVal val="#ppt_x"/>
                                          </p:val>
                                        </p:tav>
                                      </p:tavLst>
                                    </p:anim>
                                    <p:anim calcmode="lin" valueType="num">
                                      <p:cBhvr additive="base">
                                        <p:cTn id="23" dur="5000" fill="hold"/>
                                        <p:tgtEl>
                                          <p:spTgt spid="3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0" fill="hold"/>
                                        <p:tgtEl>
                                          <p:spTgt spid="14"/>
                                        </p:tgtEl>
                                        <p:attrNameLst>
                                          <p:attrName>ppt_x</p:attrName>
                                        </p:attrNameLst>
                                      </p:cBhvr>
                                      <p:tavLst>
                                        <p:tav tm="0">
                                          <p:val>
                                            <p:strVal val="#ppt_x"/>
                                          </p:val>
                                        </p:tav>
                                        <p:tav tm="100000">
                                          <p:val>
                                            <p:strVal val="#ppt_x"/>
                                          </p:val>
                                        </p:tav>
                                      </p:tavLst>
                                    </p:anim>
                                    <p:anim calcmode="lin" valueType="num">
                                      <p:cBhvr additive="base">
                                        <p:cTn id="27" dur="50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0" fill="hold"/>
                                        <p:tgtEl>
                                          <p:spTgt spid="10"/>
                                        </p:tgtEl>
                                        <p:attrNameLst>
                                          <p:attrName>ppt_x</p:attrName>
                                        </p:attrNameLst>
                                      </p:cBhvr>
                                      <p:tavLst>
                                        <p:tav tm="0">
                                          <p:val>
                                            <p:strVal val="#ppt_x"/>
                                          </p:val>
                                        </p:tav>
                                        <p:tav tm="100000">
                                          <p:val>
                                            <p:strVal val="#ppt_x"/>
                                          </p:val>
                                        </p:tav>
                                      </p:tavLst>
                                    </p:anim>
                                    <p:anim calcmode="lin" valueType="num">
                                      <p:cBhvr additive="base">
                                        <p:cTn id="31" dur="5000" fill="hold"/>
                                        <p:tgtEl>
                                          <p:spTgt spid="10"/>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0" fill="hold"/>
                                        <p:tgtEl>
                                          <p:spTgt spid="6"/>
                                        </p:tgtEl>
                                        <p:attrNameLst>
                                          <p:attrName>ppt_x</p:attrName>
                                        </p:attrNameLst>
                                      </p:cBhvr>
                                      <p:tavLst>
                                        <p:tav tm="0">
                                          <p:val>
                                            <p:strVal val="#ppt_x"/>
                                          </p:val>
                                        </p:tav>
                                        <p:tav tm="100000">
                                          <p:val>
                                            <p:strVal val="#ppt_x"/>
                                          </p:val>
                                        </p:tav>
                                      </p:tavLst>
                                    </p:anim>
                                    <p:anim calcmode="lin" valueType="num">
                                      <p:cBhvr additive="base">
                                        <p:cTn id="35" dur="5000" fill="hold"/>
                                        <p:tgtEl>
                                          <p:spTgt spid="6"/>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0" fill="hold"/>
                                        <p:tgtEl>
                                          <p:spTgt spid="18"/>
                                        </p:tgtEl>
                                        <p:attrNameLst>
                                          <p:attrName>ppt_x</p:attrName>
                                        </p:attrNameLst>
                                      </p:cBhvr>
                                      <p:tavLst>
                                        <p:tav tm="0">
                                          <p:val>
                                            <p:strVal val="#ppt_x"/>
                                          </p:val>
                                        </p:tav>
                                        <p:tav tm="100000">
                                          <p:val>
                                            <p:strVal val="#ppt_x"/>
                                          </p:val>
                                        </p:tav>
                                      </p:tavLst>
                                    </p:anim>
                                    <p:anim calcmode="lin" valueType="num">
                                      <p:cBhvr additive="base">
                                        <p:cTn id="39" dur="5000" fill="hold"/>
                                        <p:tgtEl>
                                          <p:spTgt spid="18"/>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0" fill="hold"/>
                                        <p:tgtEl>
                                          <p:spTgt spid="16"/>
                                        </p:tgtEl>
                                        <p:attrNameLst>
                                          <p:attrName>ppt_x</p:attrName>
                                        </p:attrNameLst>
                                      </p:cBhvr>
                                      <p:tavLst>
                                        <p:tav tm="0">
                                          <p:val>
                                            <p:strVal val="#ppt_x"/>
                                          </p:val>
                                        </p:tav>
                                        <p:tav tm="100000">
                                          <p:val>
                                            <p:strVal val="#ppt_x"/>
                                          </p:val>
                                        </p:tav>
                                      </p:tavLst>
                                    </p:anim>
                                    <p:anim calcmode="lin" valueType="num">
                                      <p:cBhvr additive="base">
                                        <p:cTn id="43" dur="5000" fill="hold"/>
                                        <p:tgtEl>
                                          <p:spTgt spid="16"/>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 calcmode="lin" valueType="num">
                                      <p:cBhvr additive="base">
                                        <p:cTn id="46" dur="5000" fill="hold"/>
                                        <p:tgtEl>
                                          <p:spTgt spid="34"/>
                                        </p:tgtEl>
                                        <p:attrNameLst>
                                          <p:attrName>ppt_x</p:attrName>
                                        </p:attrNameLst>
                                      </p:cBhvr>
                                      <p:tavLst>
                                        <p:tav tm="0">
                                          <p:val>
                                            <p:strVal val="#ppt_x"/>
                                          </p:val>
                                        </p:tav>
                                        <p:tav tm="100000">
                                          <p:val>
                                            <p:strVal val="#ppt_x"/>
                                          </p:val>
                                        </p:tav>
                                      </p:tavLst>
                                    </p:anim>
                                    <p:anim calcmode="lin" valueType="num">
                                      <p:cBhvr additive="base">
                                        <p:cTn id="47" dur="5000" fill="hold"/>
                                        <p:tgtEl>
                                          <p:spTgt spid="34"/>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additive="base">
                                        <p:cTn id="50" dur="5000" fill="hold"/>
                                        <p:tgtEl>
                                          <p:spTgt spid="28"/>
                                        </p:tgtEl>
                                        <p:attrNameLst>
                                          <p:attrName>ppt_x</p:attrName>
                                        </p:attrNameLst>
                                      </p:cBhvr>
                                      <p:tavLst>
                                        <p:tav tm="0">
                                          <p:val>
                                            <p:strVal val="#ppt_x"/>
                                          </p:val>
                                        </p:tav>
                                        <p:tav tm="100000">
                                          <p:val>
                                            <p:strVal val="#ppt_x"/>
                                          </p:val>
                                        </p:tav>
                                      </p:tavLst>
                                    </p:anim>
                                    <p:anim calcmode="lin" valueType="num">
                                      <p:cBhvr additive="base">
                                        <p:cTn id="51" dur="5000" fill="hold"/>
                                        <p:tgtEl>
                                          <p:spTgt spid="28"/>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additive="base">
                                        <p:cTn id="54" dur="5000" fill="hold"/>
                                        <p:tgtEl>
                                          <p:spTgt spid="46"/>
                                        </p:tgtEl>
                                        <p:attrNameLst>
                                          <p:attrName>ppt_x</p:attrName>
                                        </p:attrNameLst>
                                      </p:cBhvr>
                                      <p:tavLst>
                                        <p:tav tm="0">
                                          <p:val>
                                            <p:strVal val="#ppt_x"/>
                                          </p:val>
                                        </p:tav>
                                        <p:tav tm="100000">
                                          <p:val>
                                            <p:strVal val="#ppt_x"/>
                                          </p:val>
                                        </p:tav>
                                      </p:tavLst>
                                    </p:anim>
                                    <p:anim calcmode="lin" valueType="num">
                                      <p:cBhvr additive="base">
                                        <p:cTn id="55" dur="5000" fill="hold"/>
                                        <p:tgtEl>
                                          <p:spTgt spid="46"/>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5000" fill="hold"/>
                                        <p:tgtEl>
                                          <p:spTgt spid="44"/>
                                        </p:tgtEl>
                                        <p:attrNameLst>
                                          <p:attrName>ppt_x</p:attrName>
                                        </p:attrNameLst>
                                      </p:cBhvr>
                                      <p:tavLst>
                                        <p:tav tm="0">
                                          <p:val>
                                            <p:strVal val="#ppt_x"/>
                                          </p:val>
                                        </p:tav>
                                        <p:tav tm="100000">
                                          <p:val>
                                            <p:strVal val="#ppt_x"/>
                                          </p:val>
                                        </p:tav>
                                      </p:tavLst>
                                    </p:anim>
                                    <p:anim calcmode="lin" valueType="num">
                                      <p:cBhvr additive="base">
                                        <p:cTn id="59" dur="5000" fill="hold"/>
                                        <p:tgtEl>
                                          <p:spTgt spid="44"/>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 calcmode="lin" valueType="num">
                                      <p:cBhvr additive="base">
                                        <p:cTn id="62" dur="5000" fill="hold"/>
                                        <p:tgtEl>
                                          <p:spTgt spid="30"/>
                                        </p:tgtEl>
                                        <p:attrNameLst>
                                          <p:attrName>ppt_x</p:attrName>
                                        </p:attrNameLst>
                                      </p:cBhvr>
                                      <p:tavLst>
                                        <p:tav tm="0">
                                          <p:val>
                                            <p:strVal val="#ppt_x"/>
                                          </p:val>
                                        </p:tav>
                                        <p:tav tm="100000">
                                          <p:val>
                                            <p:strVal val="#ppt_x"/>
                                          </p:val>
                                        </p:tav>
                                      </p:tavLst>
                                    </p:anim>
                                    <p:anim calcmode="lin" valueType="num">
                                      <p:cBhvr additive="base">
                                        <p:cTn id="63" dur="5000" fill="hold"/>
                                        <p:tgtEl>
                                          <p:spTgt spid="30"/>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 calcmode="lin" valueType="num">
                                      <p:cBhvr additive="base">
                                        <p:cTn id="66" dur="5000" fill="hold"/>
                                        <p:tgtEl>
                                          <p:spTgt spid="38"/>
                                        </p:tgtEl>
                                        <p:attrNameLst>
                                          <p:attrName>ppt_x</p:attrName>
                                        </p:attrNameLst>
                                      </p:cBhvr>
                                      <p:tavLst>
                                        <p:tav tm="0">
                                          <p:val>
                                            <p:strVal val="#ppt_x"/>
                                          </p:val>
                                        </p:tav>
                                        <p:tav tm="100000">
                                          <p:val>
                                            <p:strVal val="#ppt_x"/>
                                          </p:val>
                                        </p:tav>
                                      </p:tavLst>
                                    </p:anim>
                                    <p:anim calcmode="lin" valueType="num">
                                      <p:cBhvr additive="base">
                                        <p:cTn id="67" dur="5000" fill="hold"/>
                                        <p:tgtEl>
                                          <p:spTgt spid="38"/>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32"/>
                                        </p:tgtEl>
                                        <p:attrNameLst>
                                          <p:attrName>style.visibility</p:attrName>
                                        </p:attrNameLst>
                                      </p:cBhvr>
                                      <p:to>
                                        <p:strVal val="visible"/>
                                      </p:to>
                                    </p:set>
                                    <p:anim calcmode="lin" valueType="num">
                                      <p:cBhvr additive="base">
                                        <p:cTn id="70" dur="5000" fill="hold"/>
                                        <p:tgtEl>
                                          <p:spTgt spid="32"/>
                                        </p:tgtEl>
                                        <p:attrNameLst>
                                          <p:attrName>ppt_x</p:attrName>
                                        </p:attrNameLst>
                                      </p:cBhvr>
                                      <p:tavLst>
                                        <p:tav tm="0">
                                          <p:val>
                                            <p:strVal val="#ppt_x"/>
                                          </p:val>
                                        </p:tav>
                                        <p:tav tm="100000">
                                          <p:val>
                                            <p:strVal val="#ppt_x"/>
                                          </p:val>
                                        </p:tav>
                                      </p:tavLst>
                                    </p:anim>
                                    <p:anim calcmode="lin" valueType="num">
                                      <p:cBhvr additive="base">
                                        <p:cTn id="71" dur="5000" fill="hold"/>
                                        <p:tgtEl>
                                          <p:spTgt spid="32"/>
                                        </p:tgtEl>
                                        <p:attrNameLst>
                                          <p:attrName>ppt_y</p:attrName>
                                        </p:attrNameLst>
                                      </p:cBhvr>
                                      <p:tavLst>
                                        <p:tav tm="0">
                                          <p:val>
                                            <p:strVal val="1+#ppt_h/2"/>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40"/>
                                        </p:tgtEl>
                                        <p:attrNameLst>
                                          <p:attrName>style.visibility</p:attrName>
                                        </p:attrNameLst>
                                      </p:cBhvr>
                                      <p:to>
                                        <p:strVal val="visible"/>
                                      </p:to>
                                    </p:set>
                                    <p:anim calcmode="lin" valueType="num">
                                      <p:cBhvr additive="base">
                                        <p:cTn id="74" dur="5000" fill="hold"/>
                                        <p:tgtEl>
                                          <p:spTgt spid="40"/>
                                        </p:tgtEl>
                                        <p:attrNameLst>
                                          <p:attrName>ppt_x</p:attrName>
                                        </p:attrNameLst>
                                      </p:cBhvr>
                                      <p:tavLst>
                                        <p:tav tm="0">
                                          <p:val>
                                            <p:strVal val="#ppt_x"/>
                                          </p:val>
                                        </p:tav>
                                        <p:tav tm="100000">
                                          <p:val>
                                            <p:strVal val="#ppt_x"/>
                                          </p:val>
                                        </p:tav>
                                      </p:tavLst>
                                    </p:anim>
                                    <p:anim calcmode="lin" valueType="num">
                                      <p:cBhvr additive="base">
                                        <p:cTn id="75" dur="5000" fill="hold"/>
                                        <p:tgtEl>
                                          <p:spTgt spid="40"/>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 calcmode="lin" valueType="num">
                                      <p:cBhvr additive="base">
                                        <p:cTn id="78" dur="5000" fill="hold"/>
                                        <p:tgtEl>
                                          <p:spTgt spid="12"/>
                                        </p:tgtEl>
                                        <p:attrNameLst>
                                          <p:attrName>ppt_x</p:attrName>
                                        </p:attrNameLst>
                                      </p:cBhvr>
                                      <p:tavLst>
                                        <p:tav tm="0">
                                          <p:val>
                                            <p:strVal val="#ppt_x"/>
                                          </p:val>
                                        </p:tav>
                                        <p:tav tm="100000">
                                          <p:val>
                                            <p:strVal val="#ppt_x"/>
                                          </p:val>
                                        </p:tav>
                                      </p:tavLst>
                                    </p:anim>
                                    <p:anim calcmode="lin" valueType="num">
                                      <p:cBhvr additive="base">
                                        <p:cTn id="79" dur="5000" fill="hold"/>
                                        <p:tgtEl>
                                          <p:spTgt spid="12"/>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5000" fill="hold"/>
                                        <p:tgtEl>
                                          <p:spTgt spid="22"/>
                                        </p:tgtEl>
                                        <p:attrNameLst>
                                          <p:attrName>ppt_x</p:attrName>
                                        </p:attrNameLst>
                                      </p:cBhvr>
                                      <p:tavLst>
                                        <p:tav tm="0">
                                          <p:val>
                                            <p:strVal val="#ppt_x"/>
                                          </p:val>
                                        </p:tav>
                                        <p:tav tm="100000">
                                          <p:val>
                                            <p:strVal val="#ppt_x"/>
                                          </p:val>
                                        </p:tav>
                                      </p:tavLst>
                                    </p:anim>
                                    <p:anim calcmode="lin" valueType="num">
                                      <p:cBhvr additive="base">
                                        <p:cTn id="83" dur="5000" fill="hold"/>
                                        <p:tgtEl>
                                          <p:spTgt spid="22"/>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20"/>
                                        </p:tgtEl>
                                        <p:attrNameLst>
                                          <p:attrName>style.visibility</p:attrName>
                                        </p:attrNameLst>
                                      </p:cBhvr>
                                      <p:to>
                                        <p:strVal val="visible"/>
                                      </p:to>
                                    </p:set>
                                    <p:anim calcmode="lin" valueType="num">
                                      <p:cBhvr additive="base">
                                        <p:cTn id="86" dur="5000" fill="hold"/>
                                        <p:tgtEl>
                                          <p:spTgt spid="20"/>
                                        </p:tgtEl>
                                        <p:attrNameLst>
                                          <p:attrName>ppt_x</p:attrName>
                                        </p:attrNameLst>
                                      </p:cBhvr>
                                      <p:tavLst>
                                        <p:tav tm="0">
                                          <p:val>
                                            <p:strVal val="#ppt_x"/>
                                          </p:val>
                                        </p:tav>
                                        <p:tav tm="100000">
                                          <p:val>
                                            <p:strVal val="#ppt_x"/>
                                          </p:val>
                                        </p:tav>
                                      </p:tavLst>
                                    </p:anim>
                                    <p:anim calcmode="lin" valueType="num">
                                      <p:cBhvr additive="base">
                                        <p:cTn id="87" dur="5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nodeType="clickEffect">
                                  <p:stCondLst>
                                    <p:cond delay="0"/>
                                  </p:stCondLst>
                                  <p:childTnLst>
                                    <p:set>
                                      <p:cBhvr>
                                        <p:cTn id="91" dur="1" fill="hold">
                                          <p:stCondLst>
                                            <p:cond delay="0"/>
                                          </p:stCondLst>
                                        </p:cTn>
                                        <p:tgtEl>
                                          <p:spTgt spid="54"/>
                                        </p:tgtEl>
                                        <p:attrNameLst>
                                          <p:attrName>style.visibility</p:attrName>
                                        </p:attrNameLst>
                                      </p:cBhvr>
                                      <p:to>
                                        <p:strVal val="visible"/>
                                      </p:to>
                                    </p:set>
                                    <p:anim calcmode="lin" valueType="num">
                                      <p:cBhvr additive="base">
                                        <p:cTn id="92" dur="500" fill="hold"/>
                                        <p:tgtEl>
                                          <p:spTgt spid="54"/>
                                        </p:tgtEl>
                                        <p:attrNameLst>
                                          <p:attrName>ppt_x</p:attrName>
                                        </p:attrNameLst>
                                      </p:cBhvr>
                                      <p:tavLst>
                                        <p:tav tm="0">
                                          <p:val>
                                            <p:strVal val="#ppt_x"/>
                                          </p:val>
                                        </p:tav>
                                        <p:tav tm="100000">
                                          <p:val>
                                            <p:strVal val="#ppt_x"/>
                                          </p:val>
                                        </p:tav>
                                      </p:tavLst>
                                    </p:anim>
                                    <p:anim calcmode="lin" valueType="num">
                                      <p:cBhvr additive="base">
                                        <p:cTn id="93" dur="500" fill="hold"/>
                                        <p:tgtEl>
                                          <p:spTgt spid="54"/>
                                        </p:tgtEl>
                                        <p:attrNameLst>
                                          <p:attrName>ppt_y</p:attrName>
                                        </p:attrNameLst>
                                      </p:cBhvr>
                                      <p:tavLst>
                                        <p:tav tm="0">
                                          <p:val>
                                            <p:strVal val="1+#ppt_h/2"/>
                                          </p:val>
                                        </p:tav>
                                        <p:tav tm="100000">
                                          <p:val>
                                            <p:strVal val="#ppt_y"/>
                                          </p:val>
                                        </p:tav>
                                      </p:tavLst>
                                    </p:anim>
                                  </p:childTnLst>
                                </p:cTn>
                              </p:par>
                              <p:par>
                                <p:cTn id="94" presetID="2" presetClass="entr" presetSubtype="4" fill="hold" nodeType="withEffect">
                                  <p:stCondLst>
                                    <p:cond delay="0"/>
                                  </p:stCondLst>
                                  <p:childTnLst>
                                    <p:set>
                                      <p:cBhvr>
                                        <p:cTn id="95" dur="1" fill="hold">
                                          <p:stCondLst>
                                            <p:cond delay="0"/>
                                          </p:stCondLst>
                                        </p:cTn>
                                        <p:tgtEl>
                                          <p:spTgt spid="48"/>
                                        </p:tgtEl>
                                        <p:attrNameLst>
                                          <p:attrName>style.visibility</p:attrName>
                                        </p:attrNameLst>
                                      </p:cBhvr>
                                      <p:to>
                                        <p:strVal val="visible"/>
                                      </p:to>
                                    </p:set>
                                    <p:anim calcmode="lin" valueType="num">
                                      <p:cBhvr additive="base">
                                        <p:cTn id="96" dur="500" fill="hold"/>
                                        <p:tgtEl>
                                          <p:spTgt spid="48"/>
                                        </p:tgtEl>
                                        <p:attrNameLst>
                                          <p:attrName>ppt_x</p:attrName>
                                        </p:attrNameLst>
                                      </p:cBhvr>
                                      <p:tavLst>
                                        <p:tav tm="0">
                                          <p:val>
                                            <p:strVal val="#ppt_x"/>
                                          </p:val>
                                        </p:tav>
                                        <p:tav tm="100000">
                                          <p:val>
                                            <p:strVal val="#ppt_x"/>
                                          </p:val>
                                        </p:tav>
                                      </p:tavLst>
                                    </p:anim>
                                    <p:anim calcmode="lin" valueType="num">
                                      <p:cBhvr additive="base">
                                        <p:cTn id="97" dur="500" fill="hold"/>
                                        <p:tgtEl>
                                          <p:spTgt spid="48"/>
                                        </p:tgtEl>
                                        <p:attrNameLst>
                                          <p:attrName>ppt_y</p:attrName>
                                        </p:attrNameLst>
                                      </p:cBhvr>
                                      <p:tavLst>
                                        <p:tav tm="0">
                                          <p:val>
                                            <p:strVal val="1+#ppt_h/2"/>
                                          </p:val>
                                        </p:tav>
                                        <p:tav tm="100000">
                                          <p:val>
                                            <p:strVal val="#ppt_y"/>
                                          </p:val>
                                        </p:tav>
                                      </p:tavLst>
                                    </p:anim>
                                  </p:childTnLst>
                                </p:cTn>
                              </p:par>
                              <p:par>
                                <p:cTn id="98" presetID="2" presetClass="entr" presetSubtype="4" fill="hold" nodeType="withEffect">
                                  <p:stCondLst>
                                    <p:cond delay="0"/>
                                  </p:stCondLst>
                                  <p:childTnLst>
                                    <p:set>
                                      <p:cBhvr>
                                        <p:cTn id="99" dur="1" fill="hold">
                                          <p:stCondLst>
                                            <p:cond delay="0"/>
                                          </p:stCondLst>
                                        </p:cTn>
                                        <p:tgtEl>
                                          <p:spTgt spid="52"/>
                                        </p:tgtEl>
                                        <p:attrNameLst>
                                          <p:attrName>style.visibility</p:attrName>
                                        </p:attrNameLst>
                                      </p:cBhvr>
                                      <p:to>
                                        <p:strVal val="visible"/>
                                      </p:to>
                                    </p:set>
                                    <p:anim calcmode="lin" valueType="num">
                                      <p:cBhvr additive="base">
                                        <p:cTn id="100" dur="500" fill="hold"/>
                                        <p:tgtEl>
                                          <p:spTgt spid="52"/>
                                        </p:tgtEl>
                                        <p:attrNameLst>
                                          <p:attrName>ppt_x</p:attrName>
                                        </p:attrNameLst>
                                      </p:cBhvr>
                                      <p:tavLst>
                                        <p:tav tm="0">
                                          <p:val>
                                            <p:strVal val="#ppt_x"/>
                                          </p:val>
                                        </p:tav>
                                        <p:tav tm="100000">
                                          <p:val>
                                            <p:strVal val="#ppt_x"/>
                                          </p:val>
                                        </p:tav>
                                      </p:tavLst>
                                    </p:anim>
                                    <p:anim calcmode="lin" valueType="num">
                                      <p:cBhvr additive="base">
                                        <p:cTn id="101" dur="500" fill="hold"/>
                                        <p:tgtEl>
                                          <p:spTgt spid="52"/>
                                        </p:tgtEl>
                                        <p:attrNameLst>
                                          <p:attrName>ppt_y</p:attrName>
                                        </p:attrNameLst>
                                      </p:cBhvr>
                                      <p:tavLst>
                                        <p:tav tm="0">
                                          <p:val>
                                            <p:strVal val="1+#ppt_h/2"/>
                                          </p:val>
                                        </p:tav>
                                        <p:tav tm="100000">
                                          <p:val>
                                            <p:strVal val="#ppt_y"/>
                                          </p:val>
                                        </p:tav>
                                      </p:tavLst>
                                    </p:anim>
                                  </p:childTnLst>
                                </p:cTn>
                              </p:par>
                              <p:par>
                                <p:cTn id="102" presetID="2" presetClass="entr" presetSubtype="4" fill="hold" nodeType="withEffect">
                                  <p:stCondLst>
                                    <p:cond delay="0"/>
                                  </p:stCondLst>
                                  <p:childTnLst>
                                    <p:set>
                                      <p:cBhvr>
                                        <p:cTn id="103" dur="1" fill="hold">
                                          <p:stCondLst>
                                            <p:cond delay="0"/>
                                          </p:stCondLst>
                                        </p:cTn>
                                        <p:tgtEl>
                                          <p:spTgt spid="50"/>
                                        </p:tgtEl>
                                        <p:attrNameLst>
                                          <p:attrName>style.visibility</p:attrName>
                                        </p:attrNameLst>
                                      </p:cBhvr>
                                      <p:to>
                                        <p:strVal val="visible"/>
                                      </p:to>
                                    </p:set>
                                    <p:anim calcmode="lin" valueType="num">
                                      <p:cBhvr additive="base">
                                        <p:cTn id="104" dur="500" fill="hold"/>
                                        <p:tgtEl>
                                          <p:spTgt spid="50"/>
                                        </p:tgtEl>
                                        <p:attrNameLst>
                                          <p:attrName>ppt_x</p:attrName>
                                        </p:attrNameLst>
                                      </p:cBhvr>
                                      <p:tavLst>
                                        <p:tav tm="0">
                                          <p:val>
                                            <p:strVal val="#ppt_x"/>
                                          </p:val>
                                        </p:tav>
                                        <p:tav tm="100000">
                                          <p:val>
                                            <p:strVal val="#ppt_x"/>
                                          </p:val>
                                        </p:tav>
                                      </p:tavLst>
                                    </p:anim>
                                    <p:anim calcmode="lin" valueType="num">
                                      <p:cBhvr additive="base">
                                        <p:cTn id="105"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187624" y="620688"/>
            <a:ext cx="6543360" cy="2671756"/>
          </a:xfrm>
        </p:spPr>
        <p:txBody>
          <a:bodyPr anchor="t"/>
          <a:lstStyle/>
          <a:p>
            <a:pPr algn="ctr">
              <a:spcBef>
                <a:spcPct val="50000"/>
              </a:spcBef>
              <a:defRPr/>
            </a:pPr>
            <a:r>
              <a:rPr lang="de-DE" dirty="0">
                <a:latin typeface="Georgia Pro" panose="02040502050405020303" pitchFamily="18" charset="0"/>
              </a:rPr>
              <a:t>Die drei besten Clubnettospieler</a:t>
            </a:r>
            <a:r>
              <a:rPr lang="de-DE" sz="4400" dirty="0">
                <a:latin typeface="Georgia Pro" panose="02040502050405020303" pitchFamily="18" charset="0"/>
              </a:rPr>
              <a:t> </a:t>
            </a:r>
            <a:endParaRPr lang="de-DE" sz="4900" dirty="0">
              <a:effectLst/>
              <a:latin typeface="Georgia Pro" panose="02040502050405020303" pitchFamily="18" charset="0"/>
            </a:endParaRPr>
          </a:p>
        </p:txBody>
      </p:sp>
      <p:pic>
        <p:nvPicPr>
          <p:cNvPr id="5" name="Grafik 4" descr="Logo Golfhotel Alpengolf Achenkirch.jpg"/>
          <p:cNvPicPr>
            <a:picLocks noChangeAspect="1"/>
          </p:cNvPicPr>
          <p:nvPr/>
        </p:nvPicPr>
        <p:blipFill>
          <a:blip r:embed="rId2" cstate="print"/>
          <a:stretch>
            <a:fillRect/>
          </a:stretch>
        </p:blipFill>
        <p:spPr>
          <a:xfrm>
            <a:off x="663270" y="3789040"/>
            <a:ext cx="2468570" cy="1080000"/>
          </a:xfrm>
          <a:prstGeom prst="rect">
            <a:avLst/>
          </a:prstGeom>
          <a:solidFill>
            <a:srgbClr val="000000">
              <a:shade val="95000"/>
            </a:srgbClr>
          </a:solidFill>
          <a:ln w="444500" cap="sq">
            <a:solidFill>
              <a:srgbClr val="358053"/>
            </a:solidFill>
            <a:miter lim="800000"/>
          </a:ln>
          <a:effectLst>
            <a:outerShdw blurRad="254000" dist="190500" dir="2700000" sy="90000" algn="bl" rotWithShape="0">
              <a:srgbClr val="000000">
                <a:alpha val="40000"/>
              </a:srgbClr>
            </a:outerShdw>
          </a:effectLst>
        </p:spPr>
      </p:pic>
      <p:sp>
        <p:nvSpPr>
          <p:cNvPr id="7" name="Textfeld 6"/>
          <p:cNvSpPr txBox="1"/>
          <p:nvPr/>
        </p:nvSpPr>
        <p:spPr>
          <a:xfrm>
            <a:off x="3563888" y="3861048"/>
            <a:ext cx="4240263" cy="707886"/>
          </a:xfrm>
          <a:prstGeom prst="rect">
            <a:avLst/>
          </a:prstGeom>
          <a:noFill/>
        </p:spPr>
        <p:txBody>
          <a:bodyPr wrap="none" rtlCol="0">
            <a:spAutoFit/>
          </a:bodyPr>
          <a:lstStyle/>
          <a:p>
            <a:r>
              <a:rPr lang="de-DE" sz="4000" dirty="0">
                <a:solidFill>
                  <a:srgbClr val="C00000"/>
                </a:solidFill>
              </a:rPr>
              <a:t>OHNE WERTUNG</a:t>
            </a:r>
          </a:p>
        </p:txBody>
      </p:sp>
    </p:spTree>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76912" y="404664"/>
            <a:ext cx="8055528" cy="2016224"/>
          </a:xfrm>
        </p:spPr>
        <p:txBody>
          <a:bodyPr anchor="t">
            <a:normAutofit/>
          </a:bodyPr>
          <a:lstStyle/>
          <a:p>
            <a:pPr algn="ctr">
              <a:spcBef>
                <a:spcPct val="50000"/>
              </a:spcBef>
              <a:defRPr/>
            </a:pPr>
            <a:r>
              <a:rPr lang="de-DE" dirty="0">
                <a:latin typeface="Georgia Pro" panose="02040502050405020303" pitchFamily="18" charset="0"/>
              </a:rPr>
              <a:t>Die drei besten Clubnettospieler </a:t>
            </a:r>
            <a:endParaRPr lang="de-DE" sz="4900" cap="none" dirty="0">
              <a:ln w="0"/>
              <a:effectLst>
                <a:outerShdw blurRad="38100" dist="19050" dir="2700000" algn="tl" rotWithShape="0">
                  <a:schemeClr val="dk1">
                    <a:alpha val="40000"/>
                  </a:schemeClr>
                </a:outerShdw>
              </a:effectLst>
              <a:latin typeface="Georgia Pro" panose="02040502050405020303" pitchFamily="18" charset="0"/>
            </a:endParaRPr>
          </a:p>
        </p:txBody>
      </p:sp>
      <p:pic>
        <p:nvPicPr>
          <p:cNvPr id="6" name="Grafik 5" descr="golfbrazlogo.jpg"/>
          <p:cNvPicPr>
            <a:picLocks noChangeAspect="1"/>
          </p:cNvPicPr>
          <p:nvPr/>
        </p:nvPicPr>
        <p:blipFill>
          <a:blip r:embed="rId2" cstate="print"/>
          <a:stretch>
            <a:fillRect/>
          </a:stretch>
        </p:blipFill>
        <p:spPr>
          <a:xfrm>
            <a:off x="1403648" y="3429000"/>
            <a:ext cx="1506977" cy="10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feld 1"/>
          <p:cNvSpPr txBox="1"/>
          <p:nvPr/>
        </p:nvSpPr>
        <p:spPr>
          <a:xfrm>
            <a:off x="2195736" y="4850576"/>
            <a:ext cx="5621815" cy="738664"/>
          </a:xfrm>
          <a:prstGeom prst="rect">
            <a:avLst/>
          </a:prstGeom>
          <a:noFill/>
        </p:spPr>
        <p:txBody>
          <a:bodyPr wrap="square" rtlCol="0">
            <a:spAutoFit/>
          </a:bodyPr>
          <a:lstStyle/>
          <a:p>
            <a:pPr marL="457200" indent="-457200">
              <a:buAutoNum type="arabicPeriod"/>
            </a:pPr>
            <a:r>
              <a:rPr lang="de-DE" sz="2400" dirty="0"/>
              <a:t>Peter Reinhard      221 Punkte</a:t>
            </a:r>
          </a:p>
          <a:p>
            <a:endParaRPr lang="de-DE" dirty="0"/>
          </a:p>
        </p:txBody>
      </p:sp>
      <p:pic>
        <p:nvPicPr>
          <p:cNvPr id="4" name="Grafik 3" descr="Ein Bild, das Person, Mann, Wand, Schlips enthält.&#10;&#10;Automatisch generierte Beschreibung">
            <a:extLst>
              <a:ext uri="{FF2B5EF4-FFF2-40B4-BE49-F238E27FC236}">
                <a16:creationId xmlns:a16="http://schemas.microsoft.com/office/drawing/2014/main" id="{8A59D20D-82D4-4BEE-ADAA-6314BE8729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9912" y="2276872"/>
            <a:ext cx="1934381" cy="1800000"/>
          </a:xfrm>
          <a:prstGeom prst="rect">
            <a:avLst/>
          </a:prstGeom>
          <a:ln w="88900" cap="sq" cmpd="thickThin">
            <a:solidFill>
              <a:srgbClr val="CAB30B"/>
            </a:solidFill>
            <a:prstDash val="solid"/>
            <a:miter lim="800000"/>
          </a:ln>
          <a:effectLst>
            <a:innerShdw blurRad="76200">
              <a:srgbClr val="000000"/>
            </a:inn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71604" y="642918"/>
            <a:ext cx="6183320" cy="2671756"/>
          </a:xfrm>
        </p:spPr>
        <p:txBody>
          <a:bodyPr anchor="t">
            <a:normAutofit/>
          </a:bodyPr>
          <a:lstStyle/>
          <a:p>
            <a:pPr algn="ctr">
              <a:spcBef>
                <a:spcPct val="50000"/>
              </a:spcBef>
              <a:defRPr/>
            </a:pPr>
            <a:r>
              <a:rPr lang="de-DE" dirty="0">
                <a:latin typeface="Georgia Pro" panose="02040502050405020303" pitchFamily="18" charset="0"/>
              </a:rPr>
              <a:t>Die drei besten Clubnettospieler </a:t>
            </a:r>
            <a:endParaRPr lang="de-DE" sz="4900" dirty="0">
              <a:solidFill>
                <a:schemeClr val="accent1">
                  <a:lumMod val="75000"/>
                </a:schemeClr>
              </a:solidFill>
              <a:effectLst/>
              <a:latin typeface="Georgia Ref" pitchFamily="18" charset="0"/>
            </a:endParaRPr>
          </a:p>
        </p:txBody>
      </p:sp>
      <p:pic>
        <p:nvPicPr>
          <p:cNvPr id="5" name="Grafik 4" descr="Golf_Club_Brand_rund.jpg"/>
          <p:cNvPicPr>
            <a:picLocks noChangeAspect="1"/>
          </p:cNvPicPr>
          <p:nvPr/>
        </p:nvPicPr>
        <p:blipFill>
          <a:blip r:embed="rId2" cstate="print"/>
          <a:stretch>
            <a:fillRect/>
          </a:stretch>
        </p:blipFill>
        <p:spPr>
          <a:xfrm>
            <a:off x="827584" y="3861048"/>
            <a:ext cx="1401081" cy="1440000"/>
          </a:xfrm>
          <a:prstGeom prst="rect">
            <a:avLst/>
          </a:prstGeom>
          <a:ln w="228600" cap="sq" cmpd="thickThin">
            <a:solidFill>
              <a:srgbClr val="358053"/>
            </a:solidFill>
            <a:prstDash val="solid"/>
            <a:miter lim="800000"/>
          </a:ln>
          <a:effectLst>
            <a:innerShdw blurRad="76200">
              <a:srgbClr val="000000"/>
            </a:innerShdw>
          </a:effectLst>
        </p:spPr>
      </p:pic>
      <p:sp>
        <p:nvSpPr>
          <p:cNvPr id="9" name="Textfeld 8"/>
          <p:cNvSpPr txBox="1"/>
          <p:nvPr/>
        </p:nvSpPr>
        <p:spPr>
          <a:xfrm>
            <a:off x="3419872" y="4227105"/>
            <a:ext cx="3853940" cy="707886"/>
          </a:xfrm>
          <a:prstGeom prst="rect">
            <a:avLst/>
          </a:prstGeom>
          <a:noFill/>
        </p:spPr>
        <p:txBody>
          <a:bodyPr wrap="none" rtlCol="0">
            <a:spAutoFit/>
          </a:bodyPr>
          <a:lstStyle/>
          <a:p>
            <a:r>
              <a:rPr lang="de-DE" sz="4000" dirty="0">
                <a:solidFill>
                  <a:srgbClr val="C00000"/>
                </a:solidFill>
              </a:rPr>
              <a:t>Ohne Wertung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836712"/>
            <a:ext cx="8820472" cy="2671756"/>
          </a:xfrm>
        </p:spPr>
        <p:txBody>
          <a:bodyPr anchor="t">
            <a:normAutofit/>
          </a:bodyPr>
          <a:lstStyle/>
          <a:p>
            <a:pPr algn="ctr">
              <a:spcBef>
                <a:spcPct val="50000"/>
              </a:spcBef>
              <a:defRPr/>
            </a:pPr>
            <a:r>
              <a:rPr lang="de-DE" dirty="0">
                <a:latin typeface="Georgia Pro" panose="02040502050405020303" pitchFamily="18" charset="0"/>
              </a:rPr>
              <a:t>Die drei besten Clubnettospieler </a:t>
            </a:r>
            <a:endParaRPr lang="de-DE" sz="4900" dirty="0">
              <a:solidFill>
                <a:schemeClr val="accent1">
                  <a:lumMod val="75000"/>
                </a:schemeClr>
              </a:solidFill>
              <a:effectLst/>
              <a:latin typeface="Georgia Ref" pitchFamily="18" charset="0"/>
            </a:endParaRPr>
          </a:p>
        </p:txBody>
      </p:sp>
      <p:sp>
        <p:nvSpPr>
          <p:cNvPr id="8" name="Textfeld 7"/>
          <p:cNvSpPr txBox="1"/>
          <p:nvPr/>
        </p:nvSpPr>
        <p:spPr>
          <a:xfrm>
            <a:off x="3443648" y="4593322"/>
            <a:ext cx="5016784" cy="707886"/>
          </a:xfrm>
          <a:prstGeom prst="rect">
            <a:avLst/>
          </a:prstGeom>
          <a:noFill/>
        </p:spPr>
        <p:txBody>
          <a:bodyPr wrap="square">
            <a:spAutoFit/>
          </a:bodyPr>
          <a:lstStyle/>
          <a:p>
            <a:r>
              <a:rPr lang="de-DE" sz="4000" dirty="0">
                <a:solidFill>
                  <a:srgbClr val="C00000"/>
                </a:solidFill>
              </a:rPr>
              <a:t>OHNE WERTUNG</a:t>
            </a:r>
          </a:p>
        </p:txBody>
      </p:sp>
      <p:pic>
        <p:nvPicPr>
          <p:cNvPr id="16390" name="Grafik 8" descr="BrandlhGolfclub07.jpg"/>
          <p:cNvPicPr>
            <a:picLocks noChangeAspect="1"/>
          </p:cNvPicPr>
          <p:nvPr/>
        </p:nvPicPr>
        <p:blipFill>
          <a:blip r:embed="rId2" cstate="print"/>
          <a:srcRect/>
          <a:stretch>
            <a:fillRect/>
          </a:stretch>
        </p:blipFill>
        <p:spPr bwMode="auto">
          <a:xfrm>
            <a:off x="899592" y="4221208"/>
            <a:ext cx="2040000" cy="1080000"/>
          </a:xfrm>
          <a:prstGeom prst="rect">
            <a:avLst/>
          </a:prstGeom>
          <a:ln w="228600" cap="sq" cmpd="thickThin">
            <a:solidFill>
              <a:srgbClr val="358053"/>
            </a:solidFill>
            <a:prstDash val="solid"/>
            <a:miter lim="800000"/>
          </a:ln>
          <a:effectLst>
            <a:innerShdw blurRad="76200">
              <a:srgbClr val="000000"/>
            </a:innerShdw>
          </a:effectLst>
        </p:spPr>
      </p:pic>
    </p:spTree>
  </p:cSld>
  <p:clrMapOvr>
    <a:masterClrMapping/>
  </p:clrMapOvr>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1441</Words>
  <Application>Microsoft Office PowerPoint</Application>
  <PresentationFormat>Bildschirmpräsentation (4:3)</PresentationFormat>
  <Paragraphs>364</Paragraphs>
  <Slides>50</Slides>
  <Notes>1</Notes>
  <HiddenSlides>0</HiddenSlides>
  <MMClips>0</MMClips>
  <ScaleCrop>false</ScaleCrop>
  <HeadingPairs>
    <vt:vector size="6" baseType="variant">
      <vt:variant>
        <vt:lpstr>Verwendete Schriftarten</vt:lpstr>
      </vt:variant>
      <vt:variant>
        <vt:i4>14</vt:i4>
      </vt:variant>
      <vt:variant>
        <vt:lpstr>Design</vt:lpstr>
      </vt:variant>
      <vt:variant>
        <vt:i4>1</vt:i4>
      </vt:variant>
      <vt:variant>
        <vt:lpstr>Folientitel</vt:lpstr>
      </vt:variant>
      <vt:variant>
        <vt:i4>50</vt:i4>
      </vt:variant>
    </vt:vector>
  </HeadingPairs>
  <TitlesOfParts>
    <vt:vector size="65" baseType="lpstr">
      <vt:lpstr>Batang</vt:lpstr>
      <vt:lpstr>Arial</vt:lpstr>
      <vt:lpstr>Baskerville BT</vt:lpstr>
      <vt:lpstr>Baskerville Old Face</vt:lpstr>
      <vt:lpstr>BONNIE</vt:lpstr>
      <vt:lpstr>Calibri</vt:lpstr>
      <vt:lpstr>Casablanca Light SF</vt:lpstr>
      <vt:lpstr>Garamond</vt:lpstr>
      <vt:lpstr>Georgia</vt:lpstr>
      <vt:lpstr>Georgia Pro</vt:lpstr>
      <vt:lpstr>Georgia Pro Cond Light</vt:lpstr>
      <vt:lpstr>Georgia Ref</vt:lpstr>
      <vt:lpstr>Trebuchet MS</vt:lpstr>
      <vt:lpstr>Wingdings 3</vt:lpstr>
      <vt:lpstr>Facette</vt:lpstr>
      <vt:lpstr>             WOESR – 2021                     Abschlussabend </vt:lpstr>
      <vt:lpstr>Herzlich willkommen zum Abschlussabend der WOESR 2021</vt:lpstr>
      <vt:lpstr>Das Programm für den Abend</vt:lpstr>
      <vt:lpstr>    Preisverteilung Die drei besten Clubnettospieler </vt:lpstr>
      <vt:lpstr>Die drei besten Clubnettospieler </vt:lpstr>
      <vt:lpstr>Die drei besten Clubnettospieler </vt:lpstr>
      <vt:lpstr>Die drei besten Clubnettospieler </vt:lpstr>
      <vt:lpstr>Die drei besten Clubnettospieler </vt:lpstr>
      <vt:lpstr>Die drei besten Clubnettospieler </vt:lpstr>
      <vt:lpstr>Die drei besten Clubnettospieler </vt:lpstr>
      <vt:lpstr>Die drei besten Clubnettospieler </vt:lpstr>
      <vt:lpstr>Die drei besten Clubnettospieler </vt:lpstr>
      <vt:lpstr>Die drei besten Clubnettospieler </vt:lpstr>
      <vt:lpstr>Die drei besten Clubnettospieler </vt:lpstr>
      <vt:lpstr>Die drei besten Clubnettospieler </vt:lpstr>
      <vt:lpstr>Die drei besten Clubnettospieler </vt:lpstr>
      <vt:lpstr>Die drei besten Clubnettospieler </vt:lpstr>
      <vt:lpstr>Die drei besten Clubnettospieler </vt:lpstr>
      <vt:lpstr>Die drei besten Clubnettospieler </vt:lpstr>
      <vt:lpstr>Die drei besten Clubnettospieler </vt:lpstr>
      <vt:lpstr>Die drei besten Clubnettospieler </vt:lpstr>
      <vt:lpstr>Die drei besten Clubnettospieler </vt:lpstr>
      <vt:lpstr>Die drei besten Clubnettospieler </vt:lpstr>
      <vt:lpstr>Die drei besten Clubnettospieler </vt:lpstr>
      <vt:lpstr>Die drei besten Clubnettospieler </vt:lpstr>
      <vt:lpstr>Die drei besten Clubnettospieler </vt:lpstr>
      <vt:lpstr>Die drei besten Clubnettospieler </vt:lpstr>
      <vt:lpstr> Die besten Nettospieler pro Gruppe</vt:lpstr>
      <vt:lpstr>Die zwei besten Nettospieler  der Gruppe 50 - 59</vt:lpstr>
      <vt:lpstr>PowerPoint-Präsentation</vt:lpstr>
      <vt:lpstr>Die drei besten Nettospieler         der Gruppe 70 – 79</vt:lpstr>
      <vt:lpstr>Die besten Nettospieler   MOS Gruppe 80+</vt:lpstr>
      <vt:lpstr> Die vier besten Gesamt-Bruttospieler 2021</vt:lpstr>
      <vt:lpstr>PowerPoint-Präsentation</vt:lpstr>
      <vt:lpstr>PowerPoint-Präsentation</vt:lpstr>
      <vt:lpstr>PowerPoint-Präsentation</vt:lpstr>
      <vt:lpstr>Mannschaftswertungen Netto 2021</vt:lpstr>
      <vt:lpstr>Mannschaftswertungen Netto 2021</vt:lpstr>
      <vt:lpstr>Mannschaftswertungen Netto 2021 Die ersten drei Preisträger Brutto vor Netto</vt:lpstr>
      <vt:lpstr>PowerPoint-Präsentation</vt:lpstr>
      <vt:lpstr>Mannschaftswertungen Netto 2021      2.Platz GC. Seefeld Wildmoos</vt:lpstr>
      <vt:lpstr>Mannschaftswertungen Netto 2021      1.Platz GC. Kitzbüheler Alpen Westendorf</vt:lpstr>
      <vt:lpstr>Mannschaftwertungen 2021 Brutto </vt:lpstr>
      <vt:lpstr>Mannschaftswertungen BRUTTO 2021</vt:lpstr>
      <vt:lpstr>Mannschaftswertungen BRUTTO 2021</vt:lpstr>
      <vt:lpstr>Mannschaftswertungen 2021   3. Brutto</vt:lpstr>
      <vt:lpstr>Mannschaftswertungen 2021 2. Brutto</vt:lpstr>
      <vt:lpstr>Mannschaftswertungen  Bruttosieger 2021</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WOESR - 2006 Abschlussabend</dc:title>
  <dc:creator>Peter Daxerer</dc:creator>
  <cp:lastModifiedBy>Peter Daxerer</cp:lastModifiedBy>
  <cp:revision>1352</cp:revision>
  <cp:lastPrinted>2019-09-22T12:51:46Z</cp:lastPrinted>
  <dcterms:created xsi:type="dcterms:W3CDTF">2006-08-20T13:17:51Z</dcterms:created>
  <dcterms:modified xsi:type="dcterms:W3CDTF">2021-09-30T07:15:21Z</dcterms:modified>
</cp:coreProperties>
</file>