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4" r:id="rId1"/>
  </p:sldMasterIdLst>
  <p:notesMasterIdLst>
    <p:notesMasterId r:id="rId29"/>
  </p:notesMasterIdLst>
  <p:sldIdLst>
    <p:sldId id="392" r:id="rId2"/>
    <p:sldId id="424" r:id="rId3"/>
    <p:sldId id="425" r:id="rId4"/>
    <p:sldId id="426" r:id="rId5"/>
    <p:sldId id="427" r:id="rId6"/>
    <p:sldId id="346" r:id="rId7"/>
    <p:sldId id="435" r:id="rId8"/>
    <p:sldId id="339" r:id="rId9"/>
    <p:sldId id="436" r:id="rId10"/>
    <p:sldId id="347" r:id="rId11"/>
    <p:sldId id="342" r:id="rId12"/>
    <p:sldId id="429" r:id="rId13"/>
    <p:sldId id="428" r:id="rId14"/>
    <p:sldId id="348" r:id="rId15"/>
    <p:sldId id="421" r:id="rId16"/>
    <p:sldId id="422" r:id="rId17"/>
    <p:sldId id="423" r:id="rId18"/>
    <p:sldId id="403" r:id="rId19"/>
    <p:sldId id="417" r:id="rId20"/>
    <p:sldId id="352" r:id="rId21"/>
    <p:sldId id="414" r:id="rId22"/>
    <p:sldId id="418" r:id="rId23"/>
    <p:sldId id="354" r:id="rId24"/>
    <p:sldId id="355" r:id="rId25"/>
    <p:sldId id="415" r:id="rId26"/>
    <p:sldId id="400" r:id="rId27"/>
    <p:sldId id="430" r:id="rId2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FFFFFF"/>
    <a:srgbClr val="0033CC"/>
    <a:srgbClr val="2119BD"/>
    <a:srgbClr val="FF9900"/>
    <a:srgbClr val="E54D54"/>
    <a:srgbClr val="DEB726"/>
    <a:srgbClr val="FFCC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36" autoAdjust="0"/>
    <p:restoredTop sz="50417" autoAdjust="0"/>
  </p:normalViewPr>
  <p:slideViewPr>
    <p:cSldViewPr>
      <p:cViewPr varScale="1">
        <p:scale>
          <a:sx n="117" d="100"/>
          <a:sy n="117" d="100"/>
        </p:scale>
        <p:origin x="132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87C5D02-6BFB-4F04-964A-475645C3A8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701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8B58-FA43-4D6A-BD6B-D845A41DB9C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6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40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388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17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14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11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970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48DBC-57E9-43A8-90ED-2E6BD4A833A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47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4AFD2-4B1F-4785-A47C-1FD15BD2214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05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DB41B-F5FD-43D7-815D-290145B9FB9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13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80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F8784-1DDA-4BD4-84A1-6D80417779D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04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9E039-EDC1-41ED-923B-F249C572061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26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27F4C-F392-4B38-A948-B2902AFDFFA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24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5E08B-0A23-4E24-B4B0-ACC40CB4D0B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15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09EDD-3E88-4F9C-9C91-D5870530EE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277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7B253-2A8D-4CE7-A9A2-A2E932F9744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69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800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  <p:sldLayoutId id="2147484339" r:id="rId15"/>
    <p:sldLayoutId id="2147484340" r:id="rId16"/>
    <p:sldLayoutId id="214748434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42.jpeg"/><Relationship Id="rId9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2175992" cy="471081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66203" y="-963488"/>
            <a:ext cx="7019164" cy="3600400"/>
          </a:xfrm>
        </p:spPr>
        <p:txBody>
          <a:bodyPr anchor="t">
            <a:normAutofit fontScale="90000"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bg1"/>
                </a:solidFill>
                <a:latin typeface="Georgia Ref" pitchFamily="18" charset="0"/>
              </a:rPr>
              <a:t/>
            </a:r>
            <a:br>
              <a:rPr lang="de-DE" dirty="0" smtClean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dirty="0" smtClean="0">
                <a:solidFill>
                  <a:schemeClr val="bg1"/>
                </a:solidFill>
                <a:latin typeface="Georgia Ref" pitchFamily="18" charset="0"/>
              </a:rPr>
              <a:t/>
            </a:r>
            <a:br>
              <a:rPr lang="de-DE" dirty="0" smtClean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89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</a:t>
            </a:r>
            <a:br>
              <a:rPr lang="de-DE" sz="89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dirty="0" smtClean="0">
                <a:solidFill>
                  <a:schemeClr val="bg1"/>
                </a:solidFill>
                <a:latin typeface="Georgia Ref" pitchFamily="18" charset="0"/>
              </a:rPr>
              <a:t> </a:t>
            </a:r>
            <a:br>
              <a:rPr lang="de-DE" dirty="0" smtClean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8900" dirty="0" smtClean="0">
                <a:solidFill>
                  <a:schemeClr val="bg1"/>
                </a:solidFill>
                <a:latin typeface="Georgia Ref" pitchFamily="18" charset="0"/>
              </a:rPr>
              <a:t> </a:t>
            </a:r>
            <a:r>
              <a:rPr lang="de-DE" sz="8900" dirty="0" smtClean="0">
                <a:solidFill>
                  <a:srgbClr val="DEB726"/>
                </a:solidFill>
                <a:latin typeface="Georgia Ref" pitchFamily="18" charset="0"/>
              </a:rPr>
              <a:t>Netto</a:t>
            </a:r>
            <a:r>
              <a:rPr lang="de-DE" sz="6700" dirty="0" smtClean="0">
                <a:solidFill>
                  <a:schemeClr val="bg1"/>
                </a:solidFill>
                <a:latin typeface="Georgia Ref" pitchFamily="18" charset="0"/>
              </a:rPr>
              <a:t/>
            </a:r>
            <a:br>
              <a:rPr lang="de-DE" sz="6700" dirty="0" smtClean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6700" dirty="0" smtClean="0">
                <a:solidFill>
                  <a:srgbClr val="DEB726"/>
                </a:solidFill>
                <a:latin typeface="Georgia Ref" pitchFamily="18" charset="0"/>
              </a:rPr>
              <a:t> </a:t>
            </a:r>
            <a:r>
              <a:rPr lang="de-DE" sz="8900" dirty="0" smtClean="0">
                <a:solidFill>
                  <a:srgbClr val="DEB726"/>
                </a:solidFill>
                <a:latin typeface="Georgia Ref" pitchFamily="18" charset="0"/>
              </a:rPr>
              <a:t>Einzelsieger  </a:t>
            </a:r>
            <a:endParaRPr lang="de-DE" sz="8900" dirty="0">
              <a:solidFill>
                <a:srgbClr val="DEB726"/>
              </a:solidFill>
              <a:effectLst/>
              <a:latin typeface="Georgia Re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0648"/>
            <a:ext cx="4419363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GCCLogo laerchenh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9869" y="4797152"/>
            <a:ext cx="1542611" cy="140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 descr="Logo  G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60648"/>
            <a:ext cx="1416602" cy="140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-180528" y="548680"/>
            <a:ext cx="9144000" cy="1138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Masters </a:t>
            </a:r>
          </a:p>
          <a:p>
            <a:pPr algn="ctr">
              <a:defRPr/>
            </a:pPr>
            <a:r>
              <a:rPr lang="de-DE" sz="2400" dirty="0">
                <a:solidFill>
                  <a:srgbClr val="FFFFFF"/>
                </a:solidFill>
              </a:rPr>
              <a:t>Brutto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755576" y="1844825"/>
            <a:ext cx="8388424" cy="58169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de-DE" sz="4000" dirty="0" smtClean="0">
                <a:solidFill>
                  <a:srgbClr val="FFC000"/>
                </a:solidFill>
              </a:rPr>
              <a:t>                 </a:t>
            </a:r>
          </a:p>
          <a:p>
            <a:pPr marL="342900" indent="-342900"/>
            <a:r>
              <a:rPr lang="de-DE" sz="4000" dirty="0">
                <a:solidFill>
                  <a:srgbClr val="FFC000"/>
                </a:solidFill>
              </a:rPr>
              <a:t>	</a:t>
            </a:r>
            <a:r>
              <a:rPr lang="de-DE" sz="4000" dirty="0" smtClean="0">
                <a:solidFill>
                  <a:srgbClr val="FFC000"/>
                </a:solidFill>
              </a:rPr>
              <a:t>					1. Nindl Hugo </a:t>
            </a:r>
          </a:p>
          <a:p>
            <a:pPr marL="342900" indent="-342900"/>
            <a:r>
              <a:rPr lang="de-DE" sz="1600" dirty="0" smtClean="0">
                <a:solidFill>
                  <a:srgbClr val="FFCC00"/>
                </a:solidFill>
              </a:rPr>
              <a:t>                                                       			GLC. Achensee </a:t>
            </a:r>
            <a:r>
              <a:rPr lang="de-DE" sz="1600" dirty="0">
                <a:solidFill>
                  <a:srgbClr val="FFCC00"/>
                </a:solidFill>
              </a:rPr>
              <a:t> </a:t>
            </a:r>
            <a:r>
              <a:rPr lang="de-DE" sz="1600" dirty="0" smtClean="0">
                <a:solidFill>
                  <a:srgbClr val="FFCC00"/>
                </a:solidFill>
              </a:rPr>
              <a:t>   208 </a:t>
            </a:r>
            <a:r>
              <a:rPr lang="de-DE" sz="1600" dirty="0" err="1">
                <a:solidFill>
                  <a:srgbClr val="FFCC00"/>
                </a:solidFill>
              </a:rPr>
              <a:t>Pkt</a:t>
            </a:r>
            <a:endParaRPr lang="de-DE" sz="1600" dirty="0">
              <a:solidFill>
                <a:srgbClr val="FFCC00"/>
              </a:solidFill>
            </a:endParaRPr>
          </a:p>
          <a:p>
            <a:pPr marL="342900" indent="-342900"/>
            <a:r>
              <a:rPr lang="de-DE" sz="1600" dirty="0" smtClean="0">
                <a:solidFill>
                  <a:srgbClr val="FFCC00"/>
                </a:solidFill>
              </a:rPr>
              <a:t>                   </a:t>
            </a:r>
            <a:r>
              <a:rPr lang="de-DE" sz="2400" dirty="0" smtClean="0">
                <a:solidFill>
                  <a:srgbClr val="FFCC00"/>
                </a:solidFill>
              </a:rPr>
              <a:t>	</a:t>
            </a:r>
          </a:p>
          <a:p>
            <a:pPr marL="342900" indent="-342900"/>
            <a:r>
              <a:rPr 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/>
            <a:endParaRPr lang="de-DE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endParaRPr lang="de-DE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endParaRPr lang="de-DE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r>
              <a:rPr 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Anton Reiter  </a:t>
            </a:r>
            <a:r>
              <a:rPr lang="de-DE" sz="2800" dirty="0" smtClean="0">
                <a:solidFill>
                  <a:srgbClr val="FFFFFF"/>
                </a:solidFill>
              </a:rPr>
              <a:t>195 Pkt.</a:t>
            </a:r>
            <a:endParaRPr lang="de-DE" sz="2800" b="0" dirty="0" smtClean="0">
              <a:solidFill>
                <a:srgbClr val="FFFFFF"/>
              </a:solidFill>
            </a:endParaRPr>
          </a:p>
          <a:p>
            <a:pPr marL="342900" lvl="2" indent="-342900"/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Golf-&amp; Countryclub Lärchenhof</a:t>
            </a:r>
          </a:p>
          <a:p>
            <a:pPr marL="342900" indent="-342900"/>
            <a:endParaRPr lang="de-DE" sz="1600" dirty="0">
              <a:solidFill>
                <a:srgbClr val="FFCC00"/>
              </a:solidFill>
            </a:endParaRPr>
          </a:p>
          <a:p>
            <a:pPr marL="342900" indent="-342900">
              <a:buFontTx/>
              <a:buAutoNum type="arabicPeriod" startAt="3"/>
            </a:pPr>
            <a:endParaRPr lang="de-DE" sz="2400" dirty="0">
              <a:solidFill>
                <a:srgbClr val="FFCC00"/>
              </a:solidFill>
            </a:endParaRPr>
          </a:p>
          <a:p>
            <a:pPr marL="342900" indent="-342900"/>
            <a:r>
              <a:rPr lang="de-DE" sz="1600" dirty="0"/>
              <a:t>      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3" y="3429000"/>
            <a:ext cx="3559818" cy="2397250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135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135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50" fill="hold"/>
                                        <p:tgtEl>
                                          <p:spTgt spid="135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135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135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50" fill="hold"/>
                                        <p:tgtEl>
                                          <p:spTgt spid="135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8424936" cy="173878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dirty="0" smtClean="0">
                <a:solidFill>
                  <a:srgbClr val="FFFFFF"/>
                </a:solidFill>
                <a:latin typeface="Georgia Ref" pitchFamily="18" charset="0"/>
              </a:rPr>
              <a:t/>
            </a:r>
            <a:br>
              <a:rPr lang="de-DE" dirty="0" smtClean="0">
                <a:solidFill>
                  <a:srgbClr val="FFFFFF"/>
                </a:solidFill>
                <a:latin typeface="Georgia Ref" pitchFamily="18" charset="0"/>
              </a:rPr>
            </a:br>
            <a:r>
              <a:rPr lang="de-DE" dirty="0" smtClean="0">
                <a:solidFill>
                  <a:srgbClr val="FFFFFF"/>
                </a:solidFill>
                <a:latin typeface="Georgia Ref" pitchFamily="18" charset="0"/>
              </a:rPr>
              <a:t/>
            </a:r>
            <a:br>
              <a:rPr lang="de-DE" dirty="0" smtClean="0">
                <a:solidFill>
                  <a:srgbClr val="FFFFFF"/>
                </a:solidFill>
                <a:latin typeface="Georgia Ref" pitchFamily="18" charset="0"/>
              </a:rPr>
            </a:br>
            <a:r>
              <a:rPr lang="de-DE" dirty="0">
                <a:solidFill>
                  <a:srgbClr val="FFFFFF"/>
                </a:solidFill>
                <a:latin typeface="Georgia Ref" pitchFamily="18" charset="0"/>
              </a:rPr>
              <a:t/>
            </a:r>
            <a:br>
              <a:rPr lang="de-DE" dirty="0">
                <a:solidFill>
                  <a:srgbClr val="FFFFFF"/>
                </a:solidFill>
                <a:latin typeface="Georgia Ref" pitchFamily="18" charset="0"/>
              </a:rPr>
            </a:br>
            <a:r>
              <a:rPr lang="de-DE" dirty="0" smtClean="0">
                <a:solidFill>
                  <a:srgbClr val="FFFFFF"/>
                </a:solidFill>
                <a:latin typeface="Georgia Ref" pitchFamily="18" charset="0"/>
              </a:rPr>
              <a:t>Preisverteilung</a:t>
            </a:r>
            <a:r>
              <a:rPr lang="de-DE" dirty="0">
                <a:solidFill>
                  <a:srgbClr val="FFFFFF"/>
                </a:solidFill>
                <a:latin typeface="Georgia Ref" pitchFamily="18" charset="0"/>
              </a:rPr>
              <a:t/>
            </a:r>
            <a:br>
              <a:rPr lang="de-DE" dirty="0">
                <a:solidFill>
                  <a:srgbClr val="FFFFFF"/>
                </a:solidFill>
                <a:latin typeface="Georgia Ref" pitchFamily="18" charset="0"/>
              </a:rPr>
            </a:br>
            <a:r>
              <a:rPr lang="de-DE" sz="2800" dirty="0" smtClean="0">
                <a:solidFill>
                  <a:srgbClr val="FFFFFF"/>
                </a:solidFill>
                <a:latin typeface="Georgia Ref" pitchFamily="18" charset="0"/>
              </a:rPr>
              <a:t> Brutto </a:t>
            </a:r>
            <a:r>
              <a:rPr lang="de-DE" sz="2800" dirty="0">
                <a:solidFill>
                  <a:srgbClr val="FFFFFF"/>
                </a:solidFill>
                <a:latin typeface="Georgia Ref" pitchFamily="18" charset="0"/>
              </a:rPr>
              <a:t>– Einzelsieger</a:t>
            </a:r>
            <a:br>
              <a:rPr lang="de-DE" sz="2800" dirty="0">
                <a:solidFill>
                  <a:srgbClr val="FFFFFF"/>
                </a:solidFill>
                <a:latin typeface="Georgia Ref" pitchFamily="18" charset="0"/>
              </a:rPr>
            </a:br>
            <a:endParaRPr lang="de-DE" sz="2800" dirty="0">
              <a:solidFill>
                <a:srgbClr val="FFFFFF"/>
              </a:solidFill>
              <a:latin typeface="Georgia Ref" pitchFamily="18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251520" y="2060848"/>
            <a:ext cx="7128792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de-DE" sz="4000" dirty="0" smtClean="0">
                <a:solidFill>
                  <a:srgbClr val="FFCC00"/>
                </a:solidFill>
              </a:rPr>
              <a:t> </a:t>
            </a: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r>
              <a:rPr lang="de-DE" sz="4000" dirty="0" smtClean="0">
                <a:solidFill>
                  <a:schemeClr val="tx2"/>
                </a:solidFill>
              </a:rPr>
              <a:t>3 </a:t>
            </a:r>
            <a:r>
              <a:rPr lang="de-DE" sz="4000" dirty="0" smtClean="0">
                <a:solidFill>
                  <a:schemeClr val="tx2"/>
                </a:solidFill>
              </a:rPr>
              <a:t>Josef Fankhauser</a:t>
            </a:r>
          </a:p>
          <a:p>
            <a:pPr marL="342900" indent="-342900">
              <a:defRPr/>
            </a:pPr>
            <a:r>
              <a:rPr lang="de-DE" sz="4000" b="0" dirty="0" smtClean="0">
                <a:solidFill>
                  <a:schemeClr val="tx2"/>
                </a:solidFill>
              </a:rPr>
              <a:t>     </a:t>
            </a:r>
            <a:r>
              <a:rPr lang="de-DE" sz="1800" b="0" dirty="0" smtClean="0">
                <a:solidFill>
                  <a:schemeClr val="tx2"/>
                </a:solidFill>
              </a:rPr>
              <a:t>Golf Club Zillertal </a:t>
            </a:r>
            <a:r>
              <a:rPr lang="de-DE" sz="1800" b="0" dirty="0" err="1" smtClean="0">
                <a:solidFill>
                  <a:schemeClr val="tx2"/>
                </a:solidFill>
              </a:rPr>
              <a:t>Uderns</a:t>
            </a:r>
            <a:r>
              <a:rPr lang="de-DE" sz="1800" b="0" dirty="0" smtClean="0">
                <a:solidFill>
                  <a:schemeClr val="tx2"/>
                </a:solidFill>
              </a:rPr>
              <a:t>		</a:t>
            </a:r>
            <a:r>
              <a:rPr lang="de-DE" sz="1800" b="0" dirty="0" smtClean="0">
                <a:solidFill>
                  <a:schemeClr val="tx2"/>
                </a:solidFill>
              </a:rPr>
              <a:t>                </a:t>
            </a:r>
            <a:r>
              <a:rPr lang="de-DE" sz="4000" b="0" dirty="0" smtClean="0">
                <a:solidFill>
                  <a:schemeClr val="tx2"/>
                </a:solidFill>
              </a:rPr>
              <a:t>196 </a:t>
            </a:r>
            <a:r>
              <a:rPr lang="de-DE" sz="2400" b="0" dirty="0" smtClean="0">
                <a:solidFill>
                  <a:schemeClr val="tx2"/>
                </a:solidFill>
              </a:rPr>
              <a:t>Pkt.</a:t>
            </a:r>
          </a:p>
        </p:txBody>
      </p:sp>
      <p:pic>
        <p:nvPicPr>
          <p:cNvPr id="1026" name="Picture 2" descr="D:\Eigene Dateien\Eigene Bilder2013\2012 WOESR Fotos\DSC0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68400" y="-8915400"/>
            <a:ext cx="3764444" cy="2520000"/>
          </a:xfrm>
          <a:prstGeom prst="rect">
            <a:avLst/>
          </a:prstGeom>
          <a:noFill/>
        </p:spPr>
      </p:pic>
      <p:pic>
        <p:nvPicPr>
          <p:cNvPr id="1027" name="Picture 3" descr="D:\Eigene Dateien\Eigene Bilder2013\2012 WOESR Fotos\DSC0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68400" y="-8915400"/>
            <a:ext cx="3764444" cy="2520000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57" y="1855416"/>
            <a:ext cx="3689639" cy="2532434"/>
          </a:xfrm>
          <a:prstGeom prst="ellipse">
            <a:avLst/>
          </a:prstGeom>
          <a:ln w="63500" cap="rnd">
            <a:solidFill>
              <a:schemeClr val="tx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52258"/>
            <a:ext cx="1905000" cy="190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3000"/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2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036"/>
            <a:ext cx="9055000" cy="18002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rgbClr val="FFFFFF"/>
                </a:solidFill>
                <a:latin typeface="Georgia Ref" pitchFamily="18" charset="0"/>
              </a:rPr>
              <a:t>Preisverteilung</a:t>
            </a:r>
            <a:br>
              <a:rPr lang="de-DE" dirty="0">
                <a:solidFill>
                  <a:srgbClr val="FFFFFF"/>
                </a:solidFill>
                <a:latin typeface="Georgia Ref" pitchFamily="18" charset="0"/>
              </a:rPr>
            </a:br>
            <a:r>
              <a:rPr lang="de-DE" sz="2800" dirty="0" smtClean="0">
                <a:solidFill>
                  <a:srgbClr val="FFFFFF"/>
                </a:solidFill>
                <a:latin typeface="Georgia Ref" pitchFamily="18" charset="0"/>
              </a:rPr>
              <a:t> Brutto </a:t>
            </a:r>
            <a:r>
              <a:rPr lang="de-DE" sz="2800" dirty="0">
                <a:solidFill>
                  <a:srgbClr val="FFFFFF"/>
                </a:solidFill>
                <a:latin typeface="Georgia Ref" pitchFamily="18" charset="0"/>
              </a:rPr>
              <a:t>– Einzelsieger</a:t>
            </a:r>
            <a:br>
              <a:rPr lang="de-DE" sz="2800" dirty="0">
                <a:solidFill>
                  <a:srgbClr val="FFFFFF"/>
                </a:solidFill>
                <a:latin typeface="Georgia Ref" pitchFamily="18" charset="0"/>
              </a:rPr>
            </a:br>
            <a:endParaRPr lang="de-DE" sz="2800" dirty="0">
              <a:solidFill>
                <a:srgbClr val="FFFFFF"/>
              </a:solidFill>
              <a:latin typeface="Georgia Ref" pitchFamily="18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251520" y="2060848"/>
            <a:ext cx="6228184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de-DE" sz="4000" dirty="0" smtClean="0">
                <a:solidFill>
                  <a:srgbClr val="FFCC00"/>
                </a:solidFill>
              </a:rPr>
              <a:t> </a:t>
            </a: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endParaRPr lang="de-DE" sz="4000" dirty="0" smtClean="0">
              <a:solidFill>
                <a:srgbClr val="FFCC00"/>
              </a:solidFill>
            </a:endParaRPr>
          </a:p>
          <a:p>
            <a:pPr marL="342900" indent="-342900">
              <a:defRPr/>
            </a:pPr>
            <a:r>
              <a:rPr lang="de-DE" sz="4000" dirty="0" smtClean="0">
                <a:solidFill>
                  <a:srgbClr val="FFFFFF"/>
                </a:solidFill>
              </a:rPr>
              <a:t>2. Simon Lackner</a:t>
            </a:r>
            <a:endParaRPr lang="de-DE" sz="4000" dirty="0" smtClean="0">
              <a:solidFill>
                <a:srgbClr val="FFFFFF"/>
              </a:solidFill>
            </a:endParaRPr>
          </a:p>
          <a:p>
            <a:pPr marL="342900" indent="-342900">
              <a:defRPr/>
            </a:pPr>
            <a:r>
              <a:rPr lang="de-DE" sz="4000" b="0" dirty="0" smtClean="0">
                <a:solidFill>
                  <a:srgbClr val="FFFFFF"/>
                </a:solidFill>
              </a:rPr>
              <a:t>     </a:t>
            </a:r>
            <a:r>
              <a:rPr lang="de-DE" sz="1800" b="0" dirty="0" smtClean="0">
                <a:solidFill>
                  <a:srgbClr val="FFFFFF"/>
                </a:solidFill>
              </a:rPr>
              <a:t>GCC</a:t>
            </a:r>
            <a:r>
              <a:rPr lang="de-DE" sz="1800" b="0" dirty="0" smtClean="0">
                <a:solidFill>
                  <a:srgbClr val="FFFFFF"/>
                </a:solidFill>
              </a:rPr>
              <a:t>. </a:t>
            </a:r>
            <a:r>
              <a:rPr lang="de-DE" sz="1800" b="0" dirty="0" smtClean="0">
                <a:solidFill>
                  <a:srgbClr val="FFFFFF"/>
                </a:solidFill>
              </a:rPr>
              <a:t>Lärchenhof                           </a:t>
            </a:r>
            <a:r>
              <a:rPr lang="de-DE" sz="2400" b="0" dirty="0" smtClean="0">
                <a:solidFill>
                  <a:srgbClr val="FFFFFF"/>
                </a:solidFill>
              </a:rPr>
              <a:t>201</a:t>
            </a:r>
            <a:r>
              <a:rPr lang="de-DE" sz="2800" b="0" dirty="0" smtClean="0">
                <a:solidFill>
                  <a:srgbClr val="FFFFFF"/>
                </a:solidFill>
              </a:rPr>
              <a:t> </a:t>
            </a:r>
            <a:r>
              <a:rPr lang="de-DE" sz="2400" b="0" dirty="0" smtClean="0">
                <a:solidFill>
                  <a:srgbClr val="FFFFFF"/>
                </a:solidFill>
              </a:rPr>
              <a:t>Pkt.</a:t>
            </a:r>
          </a:p>
        </p:txBody>
      </p:sp>
      <p:pic>
        <p:nvPicPr>
          <p:cNvPr id="1026" name="Picture 2" descr="D:\Eigene Dateien\Eigene Bilder2013\2012 WOESR Fotos\DSC0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68400" y="-8915400"/>
            <a:ext cx="3764444" cy="2520000"/>
          </a:xfrm>
          <a:prstGeom prst="rect">
            <a:avLst/>
          </a:prstGeom>
          <a:noFill/>
        </p:spPr>
      </p:pic>
      <p:pic>
        <p:nvPicPr>
          <p:cNvPr id="1027" name="Picture 3" descr="D:\Eigene Dateien\Eigene Bilder2013\2012 WOESR Fotos\DSC0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68400" y="-8915400"/>
            <a:ext cx="3764444" cy="2520000"/>
          </a:xfrm>
          <a:prstGeom prst="rect">
            <a:avLst/>
          </a:prstGeom>
          <a:noFill/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26508"/>
            <a:ext cx="1939636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56752"/>
            <a:ext cx="2103120" cy="1914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600"/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378" y="260648"/>
            <a:ext cx="5111750" cy="18002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900" dirty="0">
                <a:solidFill>
                  <a:srgbClr val="FFFFFF"/>
                </a:solidFill>
                <a:latin typeface="Georgia Ref" pitchFamily="18" charset="0"/>
              </a:rPr>
              <a:t>Preisverteilung</a:t>
            </a:r>
            <a:br>
              <a:rPr lang="de-DE" sz="4900" dirty="0">
                <a:solidFill>
                  <a:srgbClr val="FFFFFF"/>
                </a:solidFill>
                <a:latin typeface="Georgia Ref" pitchFamily="18" charset="0"/>
              </a:rPr>
            </a:br>
            <a:r>
              <a:rPr lang="de-DE" sz="2800" dirty="0" smtClean="0">
                <a:solidFill>
                  <a:srgbClr val="FFFFFF"/>
                </a:solidFill>
                <a:latin typeface="Georgia Ref" pitchFamily="18" charset="0"/>
              </a:rPr>
              <a:t>Der Brutto </a:t>
            </a:r>
            <a:r>
              <a:rPr lang="de-DE" sz="2800" dirty="0">
                <a:solidFill>
                  <a:srgbClr val="FFFFFF"/>
                </a:solidFill>
                <a:latin typeface="Georgia Ref" pitchFamily="18" charset="0"/>
              </a:rPr>
              <a:t>– Einzelsieger</a:t>
            </a:r>
            <a:br>
              <a:rPr lang="de-DE" sz="2800" dirty="0">
                <a:solidFill>
                  <a:srgbClr val="FFFFFF"/>
                </a:solidFill>
                <a:latin typeface="Georgia Ref" pitchFamily="18" charset="0"/>
              </a:rPr>
            </a:br>
            <a:endParaRPr lang="de-DE" sz="2800" dirty="0">
              <a:solidFill>
                <a:srgbClr val="FFFFFF"/>
              </a:solidFill>
              <a:latin typeface="Georgia Ref" pitchFamily="18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611560" y="4653136"/>
            <a:ext cx="6228184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de-DE" sz="4000" dirty="0" smtClean="0">
                <a:solidFill>
                  <a:srgbClr val="FFCC00"/>
                </a:solidFill>
              </a:rPr>
              <a:t> </a:t>
            </a:r>
          </a:p>
          <a:p>
            <a:pPr marL="342900" indent="-342900">
              <a:defRPr/>
            </a:pPr>
            <a:r>
              <a:rPr lang="de-DE" sz="4000" dirty="0" smtClean="0">
                <a:solidFill>
                  <a:srgbClr val="FFCC00"/>
                </a:solidFill>
              </a:rPr>
              <a:t>1. </a:t>
            </a:r>
            <a:r>
              <a:rPr lang="de-DE" sz="4000" dirty="0" smtClean="0">
                <a:solidFill>
                  <a:srgbClr val="FFC000"/>
                </a:solidFill>
              </a:rPr>
              <a:t>Hugo </a:t>
            </a:r>
            <a:r>
              <a:rPr lang="de-DE" sz="4000" dirty="0" err="1" smtClean="0">
                <a:solidFill>
                  <a:srgbClr val="FFC000"/>
                </a:solidFill>
              </a:rPr>
              <a:t>Nindl</a:t>
            </a:r>
            <a:endParaRPr lang="de-DE" sz="4000" dirty="0" smtClean="0">
              <a:solidFill>
                <a:srgbClr val="FFC000"/>
              </a:solidFill>
            </a:endParaRPr>
          </a:p>
          <a:p>
            <a:pPr marL="342900" indent="-342900">
              <a:defRPr/>
            </a:pPr>
            <a:r>
              <a:rPr lang="de-DE" sz="4000" b="0" dirty="0" smtClean="0">
                <a:solidFill>
                  <a:srgbClr val="FFC000"/>
                </a:solidFill>
              </a:rPr>
              <a:t>     </a:t>
            </a:r>
            <a:r>
              <a:rPr lang="de-DE" sz="1800" b="0" dirty="0" smtClean="0">
                <a:solidFill>
                  <a:srgbClr val="FFC000"/>
                </a:solidFill>
              </a:rPr>
              <a:t>Golf- &amp; </a:t>
            </a:r>
            <a:r>
              <a:rPr lang="de-DE" sz="1800" b="0" dirty="0" err="1" smtClean="0">
                <a:solidFill>
                  <a:srgbClr val="FFC000"/>
                </a:solidFill>
              </a:rPr>
              <a:t>Landclub</a:t>
            </a:r>
            <a:r>
              <a:rPr lang="de-DE" sz="1800" b="0" dirty="0" smtClean="0">
                <a:solidFill>
                  <a:srgbClr val="FFC000"/>
                </a:solidFill>
              </a:rPr>
              <a:t> Achensee             </a:t>
            </a:r>
            <a:r>
              <a:rPr lang="de-DE" sz="4000" b="0" dirty="0" smtClean="0">
                <a:solidFill>
                  <a:srgbClr val="FFC000"/>
                </a:solidFill>
              </a:rPr>
              <a:t>208 </a:t>
            </a:r>
            <a:r>
              <a:rPr lang="de-DE" sz="2400" b="0" dirty="0" smtClean="0">
                <a:solidFill>
                  <a:srgbClr val="FFC000"/>
                </a:solidFill>
              </a:rPr>
              <a:t>Pkt.</a:t>
            </a:r>
          </a:p>
        </p:txBody>
      </p:sp>
      <p:pic>
        <p:nvPicPr>
          <p:cNvPr id="1026" name="Picture 2" descr="D:\Eigene Dateien\Eigene Bilder2013\2012 WOESR Fotos\DSC0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68400" y="-8915400"/>
            <a:ext cx="3764444" cy="2520000"/>
          </a:xfrm>
          <a:prstGeom prst="rect">
            <a:avLst/>
          </a:prstGeom>
          <a:noFill/>
        </p:spPr>
      </p:pic>
      <p:pic>
        <p:nvPicPr>
          <p:cNvPr id="1027" name="Picture 3" descr="D:\Eigene Dateien\Eigene Bilder2013\2012 WOESR Fotos\DSC0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68400" y="-8915400"/>
            <a:ext cx="3764444" cy="2520000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88195"/>
            <a:ext cx="3024336" cy="4693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97" y="2780928"/>
            <a:ext cx="1505647" cy="16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908720"/>
            <a:ext cx="8439200" cy="1785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</a:t>
            </a:r>
            <a:r>
              <a:rPr lang="de-DE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Netto 2015</a:t>
            </a:r>
            <a:endParaRPr lang="de-DE" sz="5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01008"/>
            <a:ext cx="180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74082"/>
            <a:ext cx="144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874082"/>
            <a:ext cx="144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800" y="548680"/>
            <a:ext cx="8439200" cy="1785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</a:t>
            </a:r>
            <a:r>
              <a:rPr lang="de-DE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Netto 2015</a:t>
            </a:r>
            <a:endParaRPr lang="de-DE" sz="4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4" name="Grafik 3" descr="trophy13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725" y="1614190"/>
            <a:ext cx="1080120" cy="144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94277"/>
              </p:ext>
            </p:extLst>
          </p:nvPr>
        </p:nvGraphicFramePr>
        <p:xfrm>
          <a:off x="1115616" y="2564904"/>
          <a:ext cx="7296472" cy="3445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992"/>
                <a:gridCol w="1296144"/>
                <a:gridCol w="1728192"/>
                <a:gridCol w="1296144"/>
              </a:tblGrid>
              <a:tr h="487188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Club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Summe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</a:tr>
              <a:tr h="493028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 smtClean="0">
                          <a:solidFill>
                            <a:srgbClr val="E54D54"/>
                          </a:solidFill>
                          <a:latin typeface="Arial"/>
                        </a:rPr>
                        <a:t>GC. Posthotel</a:t>
                      </a:r>
                      <a:endParaRPr lang="de-DE" sz="2400" b="0" i="0" u="none" strike="noStrike" dirty="0">
                        <a:solidFill>
                          <a:srgbClr val="E54D54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E54D54"/>
                          </a:solidFill>
                          <a:latin typeface="Arial"/>
                        </a:rPr>
                        <a:t>0</a:t>
                      </a:r>
                      <a:endParaRPr lang="de-DE" sz="2400" b="0" i="0" u="none" strike="noStrike" dirty="0">
                        <a:solidFill>
                          <a:srgbClr val="E54D54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E54D54"/>
                          </a:solidFill>
                          <a:latin typeface="Arial"/>
                        </a:rPr>
                        <a:t>23</a:t>
                      </a:r>
                      <a:endParaRPr lang="de-DE" sz="2400" b="0" i="0" u="none" strike="noStrike" dirty="0">
                        <a:solidFill>
                          <a:srgbClr val="E54D54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93028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E54D54"/>
                          </a:solidFill>
                          <a:latin typeface="Arial"/>
                        </a:rPr>
                        <a:t>GC. Brandlhof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155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E54D54"/>
                          </a:solidFill>
                          <a:latin typeface="Arial"/>
                        </a:rPr>
                        <a:t>155</a:t>
                      </a:r>
                      <a:endParaRPr lang="de-DE" sz="2400" b="0" i="0" u="none" strike="noStrike" dirty="0">
                        <a:solidFill>
                          <a:srgbClr val="E54D54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E54D54"/>
                          </a:solidFill>
                          <a:latin typeface="Arial"/>
                        </a:rPr>
                        <a:t>22</a:t>
                      </a:r>
                      <a:endParaRPr lang="de-DE" sz="2400" b="0" i="0" u="none" strike="noStrike" dirty="0">
                        <a:solidFill>
                          <a:srgbClr val="E54D54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93028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Kitzbühel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313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313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21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93028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GC. Brand</a:t>
                      </a:r>
                      <a:endParaRPr lang="de-DE" sz="24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276</a:t>
                      </a:r>
                      <a:endParaRPr lang="de-DE" sz="24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276</a:t>
                      </a:r>
                      <a:endParaRPr lang="de-DE" sz="24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</a:tr>
              <a:tr h="493028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GC. Bludenz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485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470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</a:tr>
              <a:tr h="493028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GC. Dolomitengolf</a:t>
                      </a:r>
                      <a:endParaRPr lang="de-DE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</a:t>
                      </a:r>
                      <a:endParaRPr lang="de-DE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</a:t>
                      </a:r>
                      <a:endParaRPr lang="de-DE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547664" y="6093296"/>
            <a:ext cx="6755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E54D54"/>
                </a:solidFill>
              </a:rPr>
              <a:t>Rot = ohne die notwendigen  sieben      Wertungen</a:t>
            </a:r>
          </a:p>
          <a:p>
            <a:endParaRPr lang="de-DE" dirty="0">
              <a:solidFill>
                <a:srgbClr val="E54D5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88640"/>
            <a:ext cx="8439200" cy="1785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</a:t>
            </a:r>
            <a:r>
              <a:rPr lang="de-DE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Netto 2015</a:t>
            </a:r>
            <a:endParaRPr lang="de-DE" sz="4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123422"/>
              </p:ext>
            </p:extLst>
          </p:nvPr>
        </p:nvGraphicFramePr>
        <p:xfrm>
          <a:off x="1187624" y="2420889"/>
          <a:ext cx="7224464" cy="4119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984"/>
                <a:gridCol w="1296144"/>
                <a:gridCol w="1728192"/>
                <a:gridCol w="1296144"/>
              </a:tblGrid>
              <a:tr h="347451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Club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Summe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</a:tr>
              <a:tr h="351615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K. Schwarzsee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17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Walchsee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967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696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Urslautal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1068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701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Seefeld Reith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766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733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Eichenheim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1468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771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6445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GC. Zugspitze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1615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832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KA. Westendorf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1163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843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Wilder Kaiser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1484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844</a:t>
                      </a:r>
                      <a:endParaRPr lang="de-DE" sz="24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Zell am See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1243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867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1615">
                <a:tc>
                  <a:txBody>
                    <a:bodyPr/>
                    <a:lstStyle/>
                    <a:p>
                      <a:pPr algn="l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97739"/>
            <a:ext cx="1144970" cy="9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8439200" cy="145329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de-DE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Netto 2015</a:t>
            </a:r>
            <a:endParaRPr lang="de-DE" sz="4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19605"/>
              </p:ext>
            </p:extLst>
          </p:nvPr>
        </p:nvGraphicFramePr>
        <p:xfrm>
          <a:off x="611560" y="3470746"/>
          <a:ext cx="7236296" cy="299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1049"/>
                <a:gridCol w="1416552"/>
                <a:gridCol w="1662908"/>
                <a:gridCol w="101578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Club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Summe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GCC. Lärchenhof 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1326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868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Innsbruck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1658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904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Kaiserwinkel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2351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912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Seefeld </a:t>
                      </a:r>
                      <a:r>
                        <a:rPr lang="de-DE" sz="24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Wildmoos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2117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912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GC. </a:t>
                      </a:r>
                      <a:r>
                        <a:rPr lang="de-DE" sz="24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Mittersill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1954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940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72" y="1616184"/>
            <a:ext cx="173494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539552" y="6093296"/>
            <a:ext cx="864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de-DE" sz="2400" dirty="0">
              <a:solidFill>
                <a:srgbClr val="DEB726"/>
              </a:solidFill>
              <a:latin typeface="Batang" pitchFamily="18" charset="-127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0" y="-27384"/>
            <a:ext cx="9144000" cy="612119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5400" y="116632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solidFill>
                  <a:srgbClr val="DEB726"/>
                </a:solidFill>
              </a:rPr>
              <a:t>Mannschaftswertungen Netto 2015 	</a:t>
            </a:r>
            <a:endParaRPr lang="de-DE" sz="3600" dirty="0">
              <a:solidFill>
                <a:srgbClr val="DEB726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8552" y="560770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dirty="0">
                <a:solidFill>
                  <a:srgbClr val="DEB726"/>
                </a:solidFill>
              </a:rPr>
              <a:t>3. Rang </a:t>
            </a:r>
          </a:p>
          <a:p>
            <a:pPr algn="ctr">
              <a:defRPr/>
            </a:pPr>
            <a:r>
              <a:rPr lang="de-DE" sz="3600" dirty="0" smtClean="0">
                <a:solidFill>
                  <a:srgbClr val="DEB726"/>
                </a:solidFill>
              </a:rPr>
              <a:t>GC</a:t>
            </a:r>
            <a:r>
              <a:rPr lang="de-DE" sz="3600" dirty="0">
                <a:solidFill>
                  <a:srgbClr val="DEB726"/>
                </a:solidFill>
              </a:rPr>
              <a:t>. </a:t>
            </a:r>
            <a:r>
              <a:rPr lang="de-DE" sz="3600" dirty="0" err="1" smtClean="0">
                <a:solidFill>
                  <a:srgbClr val="DEB726"/>
                </a:solidFill>
              </a:rPr>
              <a:t>Mieminger</a:t>
            </a:r>
            <a:r>
              <a:rPr lang="de-DE" sz="3600" dirty="0" smtClean="0">
                <a:solidFill>
                  <a:srgbClr val="DEB726"/>
                </a:solidFill>
              </a:rPr>
              <a:t> Plateau 945 Pkt</a:t>
            </a:r>
            <a:r>
              <a:rPr lang="de-DE" sz="3600" dirty="0">
                <a:solidFill>
                  <a:srgbClr val="DEB726"/>
                </a:solidFill>
              </a:rPr>
              <a:t>.</a:t>
            </a:r>
            <a:endParaRPr lang="de-DE" sz="3600" dirty="0">
              <a:solidFill>
                <a:srgbClr val="DEB726"/>
              </a:solidFill>
              <a:latin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532" y="0"/>
            <a:ext cx="8424936" cy="126875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rgbClr val="2119BD"/>
                </a:solidFill>
              </a:rPr>
              <a:t>Mannschaftswertungen Netto 2015</a:t>
            </a:r>
            <a:endParaRPr lang="de-DE" sz="2800" dirty="0">
              <a:solidFill>
                <a:srgbClr val="2119BD"/>
              </a:solidFill>
              <a:latin typeface="Georgia Ref" pitchFamily="18" charset="0"/>
            </a:endParaRP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0" y="6093296"/>
            <a:ext cx="10657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dirty="0" smtClean="0">
                <a:solidFill>
                  <a:schemeClr val="tx1">
                    <a:lumMod val="75000"/>
                  </a:schemeClr>
                </a:solidFill>
              </a:rPr>
              <a:t>GC. Zillertal - </a:t>
            </a:r>
            <a:r>
              <a:rPr lang="de-DE" sz="3600" dirty="0" err="1" smtClean="0">
                <a:solidFill>
                  <a:schemeClr val="tx1">
                    <a:lumMod val="75000"/>
                  </a:schemeClr>
                </a:solidFill>
              </a:rPr>
              <a:t>Uderns</a:t>
            </a:r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	965 Pkt.</a:t>
            </a:r>
            <a:endParaRPr lang="de-DE" dirty="0">
              <a:solidFill>
                <a:schemeClr val="tx1">
                  <a:lumMod val="75000"/>
                </a:schemeClr>
              </a:solidFill>
              <a:latin typeface="Batang" pitchFamily="18" charset="-127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203848" y="530120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tx1">
                    <a:lumMod val="75000"/>
                  </a:schemeClr>
                </a:solidFill>
              </a:rPr>
              <a:t>2. Rang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DSC02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64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93750" y="4292600"/>
            <a:ext cx="9937750" cy="1924050"/>
          </a:xfrm>
          <a:noFill/>
        </p:spPr>
        <p:txBody>
          <a:bodyPr wrap="square" anchor="t">
            <a:spAutoFit/>
          </a:bodyPr>
          <a:lstStyle/>
          <a:p>
            <a:pPr marL="450850" indent="-88900">
              <a:defRPr/>
            </a:pPr>
            <a: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 Ref" pitchFamily="18" charset="0"/>
              </a:rPr>
              <a:t/>
            </a:r>
            <a:b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 Ref" pitchFamily="18" charset="0"/>
              </a:rPr>
            </a:br>
            <a:r>
              <a:rPr lang="de-DE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/>
            </a:r>
            <a:br>
              <a:rPr lang="de-DE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		</a:t>
            </a:r>
            <a: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	</a:t>
            </a:r>
            <a:b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/>
            </a:r>
            <a:b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 Ref" pitchFamily="18" charset="0"/>
              </a:rPr>
              <a:t> </a:t>
            </a:r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 Ref" pitchFamily="18" charset="0"/>
              </a:rPr>
              <a:t/>
            </a:r>
            <a:b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 Ref" pitchFamily="18" charset="0"/>
              </a:rPr>
            </a:br>
            <a:endParaRPr lang="de-DE" sz="16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4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Netto Einzelsieger</a:t>
            </a:r>
            <a:br>
              <a:rPr lang="de-DE" sz="44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sz="4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Platz </a:t>
            </a:r>
            <a:r>
              <a:rPr lang="de-DE" sz="40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10 </a:t>
            </a:r>
            <a:r>
              <a:rPr lang="de-DE" sz="4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- </a:t>
            </a:r>
            <a:r>
              <a:rPr lang="de-DE" sz="40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4</a:t>
            </a:r>
            <a:endParaRPr lang="de-DE" sz="44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45185"/>
              </p:ext>
            </p:extLst>
          </p:nvPr>
        </p:nvGraphicFramePr>
        <p:xfrm>
          <a:off x="395536" y="1397000"/>
          <a:ext cx="8352928" cy="4715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745"/>
                <a:gridCol w="1719556"/>
                <a:gridCol w="1356151"/>
                <a:gridCol w="1730085"/>
                <a:gridCol w="1441738"/>
                <a:gridCol w="1112653"/>
              </a:tblGrid>
              <a:tr h="836838"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err="1" smtClean="0"/>
                        <a:t>Cub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Name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Vorname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Punkte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4ADE"/>
                          </a:solidFill>
                          <a:latin typeface="Arial"/>
                        </a:rPr>
                        <a:t>10 T</a:t>
                      </a:r>
                      <a:endParaRPr lang="de-DE" sz="1800" b="1" i="0" u="none" strike="noStrike" dirty="0">
                        <a:solidFill>
                          <a:srgbClr val="004ADE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4ADE"/>
                          </a:solidFill>
                          <a:latin typeface="Arial"/>
                        </a:rPr>
                        <a:t>GC. Eichenheim</a:t>
                      </a:r>
                      <a:endParaRPr lang="de-DE" sz="1800" b="0" i="0" u="none" strike="noStrike" dirty="0">
                        <a:solidFill>
                          <a:srgbClr val="004ADE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smtClean="0">
                          <a:solidFill>
                            <a:srgbClr val="004ADE"/>
                          </a:solidFill>
                          <a:latin typeface="Arial"/>
                        </a:rPr>
                        <a:t>Ehrlich</a:t>
                      </a:r>
                      <a:endParaRPr lang="de-DE" sz="1800" b="1" i="0" u="none" strike="noStrike" dirty="0">
                        <a:solidFill>
                          <a:srgbClr val="004ADE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smtClean="0">
                          <a:solidFill>
                            <a:srgbClr val="004ADE"/>
                          </a:solidFill>
                          <a:latin typeface="Arial"/>
                        </a:rPr>
                        <a:t>Horst</a:t>
                      </a:r>
                      <a:endParaRPr lang="de-DE" sz="1800" b="1" i="0" u="none" strike="noStrike" dirty="0">
                        <a:solidFill>
                          <a:srgbClr val="004ADE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4ADE"/>
                          </a:solidFill>
                          <a:latin typeface="Arial"/>
                        </a:rPr>
                        <a:t>600</a:t>
                      </a:r>
                      <a:endParaRPr lang="de-DE" sz="1800" b="0" i="0" u="none" strike="noStrike" dirty="0">
                        <a:solidFill>
                          <a:srgbClr val="004ADE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4ADE"/>
                          </a:solidFill>
                          <a:latin typeface="Arial"/>
                        </a:rPr>
                        <a:t>240</a:t>
                      </a:r>
                      <a:endParaRPr lang="de-DE" sz="1800" b="1" i="0" u="none" strike="noStrike" dirty="0">
                        <a:solidFill>
                          <a:srgbClr val="004ADE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33CC"/>
                          </a:solidFill>
                          <a:latin typeface="Arial"/>
                        </a:rPr>
                        <a:t>10 T</a:t>
                      </a:r>
                      <a:endParaRPr lang="de-DE" sz="1800" b="1" i="0" u="none" strike="noStrike" dirty="0">
                        <a:solidFill>
                          <a:srgbClr val="0033CC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33CC"/>
                          </a:solidFill>
                          <a:latin typeface="Arial"/>
                        </a:rPr>
                        <a:t>GLC Achensee</a:t>
                      </a:r>
                      <a:endParaRPr lang="de-DE" sz="1800" b="1" i="0" u="none" strike="noStrike" dirty="0">
                        <a:solidFill>
                          <a:srgbClr val="0033CC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33CC"/>
                          </a:solidFill>
                        </a:rPr>
                        <a:t>Daxerer</a:t>
                      </a:r>
                      <a:endParaRPr lang="de-DE" b="1" dirty="0">
                        <a:solidFill>
                          <a:srgbClr val="0033CC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33CC"/>
                          </a:solidFill>
                        </a:rPr>
                        <a:t>Peter</a:t>
                      </a:r>
                      <a:endParaRPr lang="de-DE" b="1" dirty="0">
                        <a:solidFill>
                          <a:srgbClr val="0033CC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33CC"/>
                          </a:solidFill>
                        </a:rPr>
                        <a:t>640</a:t>
                      </a:r>
                      <a:endParaRPr lang="de-DE" b="1" dirty="0">
                        <a:solidFill>
                          <a:srgbClr val="0033CC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33CC"/>
                          </a:solidFill>
                        </a:rPr>
                        <a:t>240</a:t>
                      </a:r>
                      <a:endParaRPr lang="de-DE" b="1" dirty="0">
                        <a:solidFill>
                          <a:srgbClr val="0033CC"/>
                        </a:solidFill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 T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GC. Zillertal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err="1" smtClean="0">
                          <a:solidFill>
                            <a:schemeClr val="bg1"/>
                          </a:solidFill>
                          <a:latin typeface="Arial"/>
                        </a:rPr>
                        <a:t>Nistl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Josef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466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241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 T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GC </a:t>
                      </a:r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Mieming</a:t>
                      </a:r>
                      <a:endParaRPr lang="de-DE" sz="18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Eigentler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Richard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445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241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 T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 </a:t>
                      </a:r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Mieming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Wimmer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Paul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512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241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 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 </a:t>
                      </a: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Zillertal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Moigg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Ferdinand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495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242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5 T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GC </a:t>
                      </a:r>
                      <a:r>
                        <a:rPr lang="de-DE" sz="1800" b="0" i="0" u="none" strike="noStrike" dirty="0" err="1" smtClean="0">
                          <a:solidFill>
                            <a:schemeClr val="bg1"/>
                          </a:solidFill>
                          <a:latin typeface="Arial"/>
                        </a:rPr>
                        <a:t>Mittersill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err="1" smtClean="0">
                          <a:solidFill>
                            <a:schemeClr val="bg1"/>
                          </a:solidFill>
                          <a:latin typeface="Arial"/>
                        </a:rPr>
                        <a:t>Noichl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Andreas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531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242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848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GLC Achensee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Wieser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Robert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506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244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15652"/>
            <a:ext cx="9144000" cy="6858000"/>
          </a:xfrm>
          <a:prstGeom prst="rect">
            <a:avLst/>
          </a:prstGeom>
        </p:spPr>
      </p:pic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034" y="188640"/>
            <a:ext cx="8643966" cy="16557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000" dirty="0" smtClean="0">
                <a:solidFill>
                  <a:srgbClr val="FF9900"/>
                </a:solidFill>
              </a:rPr>
              <a:t>Mannschaftswertungen 2015 </a:t>
            </a:r>
            <a:r>
              <a:rPr lang="de-DE" sz="4400" dirty="0" smtClean="0">
                <a:solidFill>
                  <a:srgbClr val="FF9900"/>
                </a:solidFill>
              </a:rPr>
              <a:t>Netto </a:t>
            </a:r>
            <a:br>
              <a:rPr lang="de-DE" sz="4400" dirty="0" smtClean="0">
                <a:solidFill>
                  <a:srgbClr val="FF9900"/>
                </a:solidFill>
              </a:rPr>
            </a:br>
            <a:endParaRPr lang="de-DE" sz="3200" dirty="0">
              <a:solidFill>
                <a:srgbClr val="FF9900"/>
              </a:solidFill>
              <a:latin typeface="Georgia Ref" pitchFamily="18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61127" y="6134462"/>
            <a:ext cx="89217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4000" dirty="0">
                <a:solidFill>
                  <a:srgbClr val="008000"/>
                </a:solidFill>
                <a:latin typeface="+mj-lt"/>
              </a:rPr>
              <a:t>Golf- &amp; </a:t>
            </a:r>
            <a:r>
              <a:rPr lang="de-DE" sz="4000" dirty="0" smtClean="0">
                <a:solidFill>
                  <a:srgbClr val="008000"/>
                </a:solidFill>
                <a:latin typeface="+mj-lt"/>
              </a:rPr>
              <a:t>Landclub </a:t>
            </a:r>
            <a:r>
              <a:rPr lang="de-DE" sz="4000" smtClean="0">
                <a:solidFill>
                  <a:srgbClr val="008000"/>
                </a:solidFill>
                <a:latin typeface="+mj-lt"/>
              </a:rPr>
              <a:t>Achensee </a:t>
            </a:r>
            <a:r>
              <a:rPr lang="de-DE" sz="2800" smtClean="0">
                <a:solidFill>
                  <a:srgbClr val="008000"/>
                </a:solidFill>
                <a:latin typeface="+mj-lt"/>
              </a:rPr>
              <a:t>1008 </a:t>
            </a:r>
            <a:r>
              <a:rPr lang="de-DE" dirty="0" smtClean="0">
                <a:solidFill>
                  <a:srgbClr val="008000"/>
                </a:solidFill>
                <a:latin typeface="+mj-lt"/>
              </a:rPr>
              <a:t>Pkt.</a:t>
            </a:r>
            <a:endParaRPr lang="de-DE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067944" y="4149080"/>
            <a:ext cx="2073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Rang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  <p:bldP spid="14029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824" y="0"/>
            <a:ext cx="6300192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</a:t>
            </a:r>
            <a:r>
              <a:rPr lang="de-D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Brutto 2015</a:t>
            </a:r>
            <a:endParaRPr lang="de-DE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3131840" y="4293096"/>
            <a:ext cx="6840760" cy="10002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500" dirty="0" smtClean="0">
                <a:solidFill>
                  <a:schemeClr val="tx1"/>
                </a:solidFill>
              </a:rPr>
              <a:t>			</a:t>
            </a:r>
            <a:r>
              <a:rPr lang="de-DE" sz="1500" dirty="0" smtClean="0">
                <a:solidFill>
                  <a:srgbClr val="0033CC"/>
                </a:solidFill>
              </a:rPr>
              <a:t>		</a:t>
            </a:r>
          </a:p>
          <a:p>
            <a:pPr>
              <a:defRPr/>
            </a:pPr>
            <a:r>
              <a:rPr lang="de-DE" sz="1500" dirty="0" smtClean="0">
                <a:solidFill>
                  <a:srgbClr val="0033CC"/>
                </a:solidFill>
              </a:rPr>
              <a:t>	</a:t>
            </a:r>
          </a:p>
          <a:p>
            <a:pPr>
              <a:defRPr/>
            </a:pPr>
            <a:endParaRPr lang="de-DE" sz="1500" dirty="0" smtClean="0">
              <a:solidFill>
                <a:srgbClr val="0033CC"/>
              </a:solidFill>
            </a:endParaRPr>
          </a:p>
          <a:p>
            <a:pPr>
              <a:defRPr/>
            </a:pPr>
            <a:endParaRPr lang="de-DE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779912" y="5013176"/>
            <a:ext cx="51301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 smtClean="0">
                <a:solidFill>
                  <a:srgbClr val="0033CC"/>
                </a:solidFill>
              </a:rPr>
              <a:t>	</a:t>
            </a:r>
            <a:endParaRPr lang="de-DE" dirty="0"/>
          </a:p>
        </p:txBody>
      </p:sp>
      <p:pic>
        <p:nvPicPr>
          <p:cNvPr id="10" name="Grafik 9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2328047" cy="504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347864" y="51571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796480" y="6021288"/>
            <a:ext cx="6096000" cy="40011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b="0" dirty="0" smtClean="0">
                <a:solidFill>
                  <a:srgbClr val="FF0000"/>
                </a:solidFill>
              </a:rPr>
              <a:t>Rot = ohne die notwendigen  sieben      Wertungen</a:t>
            </a:r>
            <a:endParaRPr lang="de-DE" b="0" dirty="0">
              <a:solidFill>
                <a:srgbClr val="FF0000"/>
              </a:solidFill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287413"/>
              </p:ext>
            </p:extLst>
          </p:nvPr>
        </p:nvGraphicFramePr>
        <p:xfrm>
          <a:off x="2796480" y="1776661"/>
          <a:ext cx="6096000" cy="3708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5600"/>
                <a:gridCol w="1080120"/>
                <a:gridCol w="1512168"/>
                <a:gridCol w="10081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Club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Summe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Posthotel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</a:t>
                      </a:r>
                      <a:r>
                        <a:rPr lang="de-DE" dirty="0" err="1" smtClean="0"/>
                        <a:t>Brandlhof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GC. Bludenz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261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259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</a:t>
                      </a:r>
                      <a:r>
                        <a:rPr lang="de-DE" baseline="0" dirty="0" smtClean="0"/>
                        <a:t> Kitzbühel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263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263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</a:t>
                      </a:r>
                      <a:r>
                        <a:rPr lang="de-DE" dirty="0" err="1" smtClean="0"/>
                        <a:t>Walchsee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342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265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Brand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276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276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Dolomitengolf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299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299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17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Wilder Kaiser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579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370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GC. Zugspitze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680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15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824" y="0"/>
            <a:ext cx="6300192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</a:t>
            </a:r>
            <a:r>
              <a:rPr lang="de-D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Brutto 2015</a:t>
            </a:r>
            <a:endParaRPr lang="de-DE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3131840" y="4293096"/>
            <a:ext cx="6840760" cy="10002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500" dirty="0" smtClean="0">
                <a:solidFill>
                  <a:schemeClr val="tx1"/>
                </a:solidFill>
              </a:rPr>
              <a:t>			</a:t>
            </a:r>
            <a:r>
              <a:rPr lang="de-DE" sz="1500" dirty="0" smtClean="0">
                <a:solidFill>
                  <a:srgbClr val="0033CC"/>
                </a:solidFill>
              </a:rPr>
              <a:t>		</a:t>
            </a:r>
          </a:p>
          <a:p>
            <a:pPr>
              <a:defRPr/>
            </a:pPr>
            <a:r>
              <a:rPr lang="de-DE" sz="1500" dirty="0" smtClean="0">
                <a:solidFill>
                  <a:srgbClr val="0033CC"/>
                </a:solidFill>
              </a:rPr>
              <a:t>	</a:t>
            </a:r>
          </a:p>
          <a:p>
            <a:pPr>
              <a:defRPr/>
            </a:pPr>
            <a:endParaRPr lang="de-DE" sz="1500" dirty="0" smtClean="0">
              <a:solidFill>
                <a:srgbClr val="0033CC"/>
              </a:solidFill>
            </a:endParaRPr>
          </a:p>
          <a:p>
            <a:pPr>
              <a:defRPr/>
            </a:pPr>
            <a:endParaRPr lang="de-DE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779912" y="5013176"/>
            <a:ext cx="51301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 smtClean="0">
                <a:solidFill>
                  <a:srgbClr val="0033CC"/>
                </a:solidFill>
              </a:rPr>
              <a:t>	</a:t>
            </a:r>
            <a:endParaRPr lang="de-DE" dirty="0"/>
          </a:p>
        </p:txBody>
      </p:sp>
      <p:pic>
        <p:nvPicPr>
          <p:cNvPr id="10" name="Grafik 9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729" y="1125304"/>
            <a:ext cx="2328047" cy="504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347864" y="51571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347864" y="2420888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583879"/>
              </p:ext>
            </p:extLst>
          </p:nvPr>
        </p:nvGraphicFramePr>
        <p:xfrm>
          <a:off x="2699792" y="1729336"/>
          <a:ext cx="6096000" cy="4450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/>
                <a:gridCol w="1080120"/>
                <a:gridCol w="1296144"/>
                <a:gridCol w="8394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Club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Summe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Seefeld</a:t>
                      </a:r>
                      <a:r>
                        <a:rPr lang="de-DE" baseline="0" dirty="0" smtClean="0"/>
                        <a:t> Reith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469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454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KA. Westendorf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455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Urslautal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646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460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K. Schwarzsee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499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464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Zell am See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678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510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Kaiserwinkel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1257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522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9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Eichenheim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958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537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GC. Innsbruck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984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570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</a:t>
                      </a:r>
                      <a:r>
                        <a:rPr lang="de-DE" dirty="0" err="1" smtClean="0"/>
                        <a:t>Miemingert</a:t>
                      </a:r>
                      <a:r>
                        <a:rPr lang="de-DE" dirty="0" smtClean="0"/>
                        <a:t> Plateau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1341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573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</a:t>
                      </a:r>
                      <a:r>
                        <a:rPr lang="de-DE" dirty="0" err="1" smtClean="0"/>
                        <a:t>Mittersill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Stuhlfelden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1133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588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GC. Seefeld </a:t>
                      </a:r>
                      <a:r>
                        <a:rPr lang="de-DE" dirty="0" err="1" smtClean="0"/>
                        <a:t>Wildmoos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1471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613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8572528" cy="16557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2015</a:t>
            </a:r>
            <a:br>
              <a:rPr lang="de-DE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3.Brutto</a:t>
            </a:r>
            <a:endParaRPr lang="de-DE" sz="4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71600" y="5661248"/>
            <a:ext cx="69127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2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GLC. Achensee </a:t>
            </a:r>
            <a:r>
              <a:rPr lang="de-DE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646 </a:t>
            </a:r>
            <a:r>
              <a:rPr lang="de-DE" sz="2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Punkte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  <p:bldP spid="450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96"/>
            <a:ext cx="9144000" cy="6858000"/>
          </a:xfrm>
          <a:prstGeom prst="rect">
            <a:avLst/>
          </a:prstGeom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0" y="5661248"/>
            <a:ext cx="8821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dirty="0">
                <a:solidFill>
                  <a:schemeClr val="bg1">
                    <a:lumMod val="95000"/>
                  </a:schemeClr>
                </a:solidFill>
                <a:latin typeface="Batang" pitchFamily="18" charset="-127"/>
              </a:rPr>
              <a:t> </a:t>
            </a:r>
            <a:r>
              <a:rPr lang="de-DE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GC. Zillertal </a:t>
            </a:r>
            <a:r>
              <a:rPr lang="de-DE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Uderns</a:t>
            </a:r>
            <a:r>
              <a:rPr lang="de-DE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 672 Pkt.</a:t>
            </a:r>
            <a:endParaRPr lang="de-DE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46176" y="332656"/>
            <a:ext cx="7851648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dirty="0" smtClean="0">
                <a:solidFill>
                  <a:srgbClr val="008000"/>
                </a:solidFill>
              </a:rPr>
              <a:t>Mannschaftswertungen 2015 </a:t>
            </a:r>
            <a:br>
              <a:rPr lang="de-DE" sz="4000" dirty="0" smtClean="0">
                <a:solidFill>
                  <a:srgbClr val="008000"/>
                </a:solidFill>
              </a:rPr>
            </a:br>
            <a:r>
              <a:rPr lang="de-DE" sz="4000" dirty="0" smtClean="0">
                <a:solidFill>
                  <a:srgbClr val="008000"/>
                </a:solidFill>
              </a:rPr>
              <a:t> 2. Brutto</a:t>
            </a:r>
            <a:endParaRPr lang="de-DE" sz="4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DSC02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6000" y="-27384"/>
            <a:ext cx="10217778" cy="6840000"/>
          </a:xfrm>
          <a:prstGeom prst="rect">
            <a:avLst/>
          </a:prstGeom>
        </p:spPr>
      </p:pic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11" y="-27384"/>
            <a:ext cx="9001156" cy="16557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000" dirty="0" smtClean="0">
                <a:solidFill>
                  <a:srgbClr val="DEB726"/>
                </a:solidFill>
              </a:rPr>
              <a:t>Mannschaftswertungen </a:t>
            </a:r>
            <a:br>
              <a:rPr lang="de-DE" sz="4000" dirty="0" smtClean="0">
                <a:solidFill>
                  <a:srgbClr val="DEB726"/>
                </a:solidFill>
              </a:rPr>
            </a:br>
            <a:r>
              <a:rPr lang="de-DE" sz="4400" dirty="0" smtClean="0">
                <a:solidFill>
                  <a:srgbClr val="DEB726"/>
                </a:solidFill>
              </a:rPr>
              <a:t>Bruttosieger 2015</a:t>
            </a:r>
            <a:endParaRPr lang="de-DE" sz="4400" dirty="0">
              <a:solidFill>
                <a:srgbClr val="DEB726"/>
              </a:solidFill>
              <a:latin typeface="Georgia Ref" pitchFamily="18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960056" y="4725144"/>
            <a:ext cx="78488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de-DE" sz="4800" dirty="0">
                <a:solidFill>
                  <a:srgbClr val="DEB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Golf- &amp; Countryclub </a:t>
            </a:r>
            <a:r>
              <a:rPr lang="de-DE" sz="4800" dirty="0" smtClean="0">
                <a:solidFill>
                  <a:srgbClr val="DEB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Lärchenhof </a:t>
            </a:r>
            <a:r>
              <a:rPr lang="de-DE" sz="4800" dirty="0" smtClean="0">
                <a:solidFill>
                  <a:srgbClr val="DEB726"/>
                </a:solidFill>
                <a:latin typeface="Georgia Ref" pitchFamily="18" charset="0"/>
              </a:rPr>
              <a:t> 697 </a:t>
            </a:r>
            <a:r>
              <a:rPr lang="de-DE" sz="4800" dirty="0">
                <a:solidFill>
                  <a:srgbClr val="DEB726"/>
                </a:solidFill>
                <a:latin typeface="Georgia Ref" pitchFamily="18" charset="0"/>
              </a:rPr>
              <a:t>Pkt.</a:t>
            </a:r>
          </a:p>
        </p:txBody>
      </p:sp>
      <p:pic>
        <p:nvPicPr>
          <p:cNvPr id="6" name="Grafik 5" descr="Trophy 1393ne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8726" y="4221088"/>
            <a:ext cx="2172414" cy="289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2179"/>
            <a:ext cx="9144000" cy="8136904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bIns="72000" rtlCol="0" anchor="t">
            <a:normAutofit fontScale="55000" lnSpcReduction="20000"/>
          </a:bodyPr>
          <a:lstStyle/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Wir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 - Horst und die zwei Peter  -</a:t>
            </a:r>
            <a:b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bedanken uns für euer Kommen und fürs mit machen.</a:t>
            </a:r>
          </a:p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Wir 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danken unseren Senior Captains und den vielen Helfern, die mitgeholfen haben die Rallye abzuwickeln. </a:t>
            </a:r>
          </a:p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Wir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 bedanken uns bei allen Clubs, bei deren Vorständen und  Mitarbeitern in den Sekretariaten und bei den Greenkeepern - sie alle haben einen guten Job und die Rallye zu einem Erlebnis für fast 1700 startende Senioren gemacht.</a:t>
            </a:r>
          </a:p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Nicht 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vergessen dürfen wir unsere Frauen, habt herzlichen Dank. </a:t>
            </a: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Unser Dank 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gilt aber auch den vielen Sponsoren der half </a:t>
            </a:r>
            <a:r>
              <a:rPr lang="de-DE" sz="4500" b="0" dirty="0" err="1" smtClean="0">
                <a:solidFill>
                  <a:srgbClr val="0033CC"/>
                </a:solidFill>
                <a:latin typeface="Georgia Ref" pitchFamily="18" charset="0"/>
              </a:rPr>
              <a:t>way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 Stationen, der Firma </a:t>
            </a:r>
          </a:p>
          <a:p>
            <a:pPr>
              <a:defRPr/>
            </a:pPr>
            <a:endParaRPr lang="de-DE" sz="4500" b="0" dirty="0" smtClean="0">
              <a:solidFill>
                <a:srgbClr val="0033CC"/>
              </a:solidFill>
              <a:latin typeface="Georgia Ref" pitchFamily="18" charset="0"/>
            </a:endParaRPr>
          </a:p>
          <a:p>
            <a:pPr>
              <a:defRPr/>
            </a:pP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 und in besonderem Maße der Firma  </a:t>
            </a:r>
            <a:r>
              <a:rPr lang="de-DE" sz="4500" b="0" dirty="0" err="1" smtClean="0">
                <a:solidFill>
                  <a:srgbClr val="0033CC"/>
                </a:solidFill>
                <a:latin typeface="Georgia Ref" pitchFamily="18" charset="0"/>
              </a:rPr>
              <a:t>Keenbrothers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, die bei jedem Turnier ein Paar  LINX Golfschuhe unter den anwesenden Senioren verlosen lassen hat. </a:t>
            </a:r>
          </a:p>
          <a:p>
            <a:pPr>
              <a:defRPr/>
            </a:pPr>
            <a:endParaRPr lang="de-DE" sz="4500" dirty="0" smtClean="0">
              <a:solidFill>
                <a:srgbClr val="0033CC"/>
              </a:solidFill>
              <a:latin typeface="Georgia Ref" pitchFamily="18" charset="0"/>
            </a:endParaRPr>
          </a:p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Wir bedanken 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uns bei Rudi Pigneter für sein tolles Bild.</a:t>
            </a:r>
          </a:p>
          <a:p>
            <a:pPr>
              <a:defRPr/>
            </a:pPr>
            <a:endParaRPr lang="de-DE" sz="4500" b="0" dirty="0" smtClean="0">
              <a:solidFill>
                <a:srgbClr val="0033CC"/>
              </a:solidFill>
              <a:latin typeface="Georgia Ref" pitchFamily="18" charset="0"/>
            </a:endParaRPr>
          </a:p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Wir danken </a:t>
            </a: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den Spendern von Startgeschenken und allen Sponsoren, die uns mit Preisen unterstützt haben.</a:t>
            </a:r>
          </a:p>
          <a:p>
            <a:pPr>
              <a:defRPr/>
            </a:pPr>
            <a:r>
              <a:rPr lang="de-DE" sz="4500" dirty="0" smtClean="0">
                <a:solidFill>
                  <a:srgbClr val="0033CC"/>
                </a:solidFill>
                <a:latin typeface="Georgia Ref" pitchFamily="18" charset="0"/>
              </a:rPr>
              <a:t>Nun wünschen wir Allen, kommt gut über den Winter, bleibt gesund und freut Euch mit uns auf die WOESR 2016. </a:t>
            </a:r>
          </a:p>
          <a:p>
            <a:pPr>
              <a:defRPr/>
            </a:pPr>
            <a:endParaRPr lang="de-DE" sz="4500" b="0" dirty="0" smtClean="0">
              <a:solidFill>
                <a:srgbClr val="0033CC"/>
              </a:solidFill>
              <a:latin typeface="Georgia Ref" pitchFamily="18" charset="0"/>
            </a:endParaRPr>
          </a:p>
          <a:p>
            <a:pPr>
              <a:defRPr/>
            </a:pPr>
            <a:r>
              <a:rPr lang="de-DE" sz="4500" b="0" dirty="0" smtClean="0">
                <a:solidFill>
                  <a:srgbClr val="0033CC"/>
                </a:solidFill>
                <a:latin typeface="Georgia Ref" pitchFamily="18" charset="0"/>
              </a:rPr>
              <a:t>                                         Peter, Horst und Peter</a:t>
            </a:r>
          </a:p>
          <a:p>
            <a:pPr>
              <a:defRPr/>
            </a:pPr>
            <a:endParaRPr lang="de-DE" sz="4500" b="0" dirty="0" smtClean="0">
              <a:solidFill>
                <a:srgbClr val="0033CC"/>
              </a:solidFill>
              <a:latin typeface="Georgia Ref" pitchFamily="18" charset="0"/>
            </a:endParaRPr>
          </a:p>
          <a:p>
            <a:pPr>
              <a:defRPr/>
            </a:pPr>
            <a:endParaRPr lang="de-DE" sz="4500" b="0" dirty="0" smtClean="0">
              <a:solidFill>
                <a:srgbClr val="0033CC"/>
              </a:solidFill>
              <a:latin typeface="Georgia Ref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2910" y="335756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61" y="3197617"/>
            <a:ext cx="2363077" cy="3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5104"/>
            <a:ext cx="1943100" cy="4095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166">
            <a:off x="6361861" y="4416348"/>
            <a:ext cx="2316161" cy="1001179"/>
          </a:xfrm>
          <a:prstGeom prst="rect">
            <a:avLst/>
          </a:prstGeom>
        </p:spPr>
      </p:pic>
      <p:pic>
        <p:nvPicPr>
          <p:cNvPr id="2" name="Grafik 1" descr="Trophy 1393ne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548680"/>
            <a:ext cx="3600400" cy="480293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522920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5000"/>
                  </a:schemeClr>
                </a:solidFill>
              </a:rPr>
              <a:t>Und für den Vergleichskampf</a:t>
            </a:r>
          </a:p>
          <a:p>
            <a:r>
              <a:rPr lang="de-DE" sz="4000" dirty="0" smtClean="0">
                <a:solidFill>
                  <a:schemeClr val="tx1">
                    <a:lumMod val="65000"/>
                  </a:schemeClr>
                </a:solidFill>
              </a:rPr>
              <a:t>vs. Rallye Mitte - viel Erfolg</a:t>
            </a:r>
            <a:endParaRPr lang="de-DE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793">
            <a:off x="150695" y="1925463"/>
            <a:ext cx="1116986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4190">
            <a:off x="7192094" y="2217131"/>
            <a:ext cx="952500" cy="78395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889">
            <a:off x="1161930" y="3276371"/>
            <a:ext cx="1503610" cy="15036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88" y="4598250"/>
            <a:ext cx="720000" cy="72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65" y="3783312"/>
            <a:ext cx="1238250" cy="2000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2" y="875336"/>
            <a:ext cx="1943100" cy="40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3636773" y="0"/>
            <a:ext cx="4103579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de-DE" sz="3600" b="0" dirty="0" smtClean="0">
              <a:solidFill>
                <a:srgbClr val="FFCC00"/>
              </a:solidFill>
            </a:endParaRPr>
          </a:p>
          <a:p>
            <a:pPr marL="742950" indent="-742950">
              <a:defRPr/>
            </a:pPr>
            <a:r>
              <a:rPr lang="de-DE" sz="24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3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de-DE" sz="2400" b="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AutoNum type="arabicPeriod" startAt="3"/>
              <a:defRPr/>
            </a:pPr>
            <a:endParaRPr lang="de-DE" sz="36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6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6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6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6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6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r>
              <a:rPr lang="de-DE" sz="3600" b="0" dirty="0">
                <a:solidFill>
                  <a:srgbClr val="E4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indent="-342900">
              <a:defRPr/>
            </a:pPr>
            <a:r>
              <a:rPr lang="de-DE" sz="3600" b="0" dirty="0">
                <a:solidFill>
                  <a:srgbClr val="CC6600"/>
                </a:solidFill>
              </a:rPr>
              <a:t>	</a:t>
            </a:r>
          </a:p>
          <a:p>
            <a:pPr marL="457200" indent="-457200">
              <a:defRPr/>
            </a:pPr>
            <a:r>
              <a:rPr lang="de-DE" b="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endParaRPr lang="de-DE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280920" cy="36004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000" dirty="0" smtClean="0">
                <a:solidFill>
                  <a:srgbClr val="0033CC"/>
                </a:solidFill>
                <a:latin typeface="Georgia Ref" pitchFamily="18" charset="0"/>
              </a:rPr>
              <a:t/>
            </a:r>
            <a:br>
              <a:rPr lang="de-DE" sz="4000" dirty="0" smtClean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4000" dirty="0">
                <a:solidFill>
                  <a:srgbClr val="0033CC"/>
                </a:solidFill>
                <a:latin typeface="Georgia Ref" pitchFamily="18" charset="0"/>
              </a:rPr>
              <a:t>	</a:t>
            </a:r>
            <a:br>
              <a:rPr lang="de-DE" sz="4000" dirty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2800" dirty="0">
                <a:solidFill>
                  <a:srgbClr val="0033CC"/>
                </a:solidFill>
                <a:latin typeface="Georgia Ref" pitchFamily="18" charset="0"/>
              </a:rPr>
              <a:t/>
            </a:r>
            <a:br>
              <a:rPr lang="de-DE" sz="2800" dirty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2800" dirty="0" smtClean="0">
                <a:solidFill>
                  <a:schemeClr val="tx1"/>
                </a:solidFill>
                <a:latin typeface="Georgia Ref" pitchFamily="18" charset="0"/>
              </a:rPr>
              <a:t> Der Netto-Einzelsieger Platz 3</a:t>
            </a:r>
            <a:endParaRPr lang="de-DE" sz="2800" dirty="0">
              <a:solidFill>
                <a:schemeClr val="tx1"/>
              </a:solidFill>
              <a:latin typeface="Georgia Ref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779912" y="1052736"/>
            <a:ext cx="3960440" cy="465313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200" b="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>
              <a:defRPr/>
            </a:pPr>
            <a:r>
              <a:rPr lang="de-DE" sz="3200" b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Steger Ernst</a:t>
            </a:r>
          </a:p>
          <a:p>
            <a:pPr marL="742950" indent="-742950" algn="ctr">
              <a:defRPr/>
            </a:pPr>
            <a:r>
              <a:rPr lang="de-DE" b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GC. Seefeld 245 Punkte</a:t>
            </a:r>
          </a:p>
          <a:p>
            <a:pPr marL="342900" indent="-342900">
              <a:defRPr/>
            </a:pPr>
            <a:r>
              <a:rPr lang="de-DE" sz="3200" b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de-DE" sz="3200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1866148" cy="21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04" y="3068960"/>
            <a:ext cx="1143000" cy="112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0" y="1772816"/>
            <a:ext cx="9144000" cy="48320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de-DE" sz="3600" b="0" dirty="0" smtClean="0">
              <a:solidFill>
                <a:srgbClr val="FFCC00"/>
              </a:solidFill>
            </a:endParaRPr>
          </a:p>
          <a:p>
            <a:pPr marL="742950" indent="-742950">
              <a:defRPr/>
            </a:pPr>
            <a:r>
              <a:rPr lang="de-DE" sz="24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742950" indent="-742950">
              <a:defRPr/>
            </a:pPr>
            <a:endParaRPr lang="de-DE" sz="3600" b="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endParaRPr lang="de-DE" sz="3600" b="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r>
              <a:rPr lang="de-DE" sz="3600" b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2.   </a:t>
            </a:r>
            <a:r>
              <a:rPr lang="de-DE" sz="36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Hugo </a:t>
            </a:r>
            <a:r>
              <a:rPr lang="de-DE" sz="3600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Nindl</a:t>
            </a:r>
            <a:endParaRPr lang="de-DE" sz="3600" b="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>
              <a:defRPr/>
            </a:pPr>
            <a:endParaRPr lang="de-DE" sz="2400" b="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>
              <a:defRPr/>
            </a:pPr>
            <a:r>
              <a:rPr lang="de-DE" sz="2400" b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GLC. Achensee	                             248 Punkte</a:t>
            </a:r>
          </a:p>
          <a:p>
            <a:pPr marL="742950" indent="-742950">
              <a:defRPr/>
            </a:pPr>
            <a:r>
              <a:rPr lang="de-DE" sz="3600" b="0" dirty="0" smtClean="0">
                <a:solidFill>
                  <a:srgbClr val="E4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indent="-342900">
              <a:defRPr/>
            </a:pPr>
            <a:r>
              <a:rPr lang="de-DE" sz="3600" b="0" dirty="0" smtClean="0">
                <a:solidFill>
                  <a:srgbClr val="CC6600"/>
                </a:solidFill>
              </a:rPr>
              <a:t>	</a:t>
            </a:r>
          </a:p>
          <a:p>
            <a:pPr marL="457200" indent="-457200">
              <a:defRPr/>
            </a:pPr>
            <a:r>
              <a:rPr lang="de-DE" b="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endParaRPr lang="de-DE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568952" cy="10081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4000" dirty="0" smtClean="0">
                <a:solidFill>
                  <a:srgbClr val="0033CC"/>
                </a:solidFill>
                <a:latin typeface="Georgia Ref" pitchFamily="18" charset="0"/>
              </a:rPr>
              <a:t/>
            </a:r>
            <a:br>
              <a:rPr lang="de-DE" sz="4000" dirty="0" smtClean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4000" dirty="0">
                <a:solidFill>
                  <a:srgbClr val="0033CC"/>
                </a:solidFill>
                <a:latin typeface="Georgia Ref" pitchFamily="18" charset="0"/>
              </a:rPr>
              <a:t>	</a:t>
            </a:r>
            <a:br>
              <a:rPr lang="de-DE" sz="4000" dirty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2800" dirty="0">
                <a:solidFill>
                  <a:srgbClr val="0033CC"/>
                </a:solidFill>
                <a:latin typeface="Georgia Ref" pitchFamily="18" charset="0"/>
              </a:rPr>
              <a:t/>
            </a:r>
            <a:br>
              <a:rPr lang="de-DE" sz="2800" dirty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sz="28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Netto-Einzelsieger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 descr="Logo  G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916832"/>
            <a:ext cx="1143000" cy="113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53011"/>
            <a:ext cx="1772308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9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29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774098" y="1772816"/>
            <a:ext cx="4680520" cy="62478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de-DE" sz="4000" dirty="0" smtClean="0">
              <a:solidFill>
                <a:srgbClr val="DEB7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de-DE" sz="4000" dirty="0" smtClean="0">
              <a:solidFill>
                <a:srgbClr val="DEB7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  <a:defRPr/>
            </a:pPr>
            <a:endParaRPr lang="de-DE" sz="4000" dirty="0" smtClean="0">
              <a:solidFill>
                <a:srgbClr val="DEB7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de-DE" sz="4000" dirty="0" smtClean="0">
                <a:solidFill>
                  <a:srgbClr val="DEB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 </a:t>
            </a:r>
            <a:r>
              <a:rPr lang="de-DE" sz="4000" dirty="0" err="1" smtClean="0">
                <a:solidFill>
                  <a:srgbClr val="DEB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Laucher</a:t>
            </a:r>
            <a:r>
              <a:rPr lang="de-DE" sz="3600" b="0" dirty="0">
                <a:solidFill>
                  <a:srgbClr val="DEB726"/>
                </a:solidFill>
              </a:rPr>
              <a:t>	</a:t>
            </a:r>
            <a:endParaRPr lang="de-DE" sz="3600" b="0" dirty="0">
              <a:solidFill>
                <a:srgbClr val="DEB7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r>
              <a:rPr lang="de-DE" sz="24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GLC. Achensee     			</a:t>
            </a:r>
          </a:p>
          <a:p>
            <a:pPr marL="742950" indent="-742950">
              <a:defRPr/>
            </a:pPr>
            <a:r>
              <a:rPr lang="de-DE" sz="24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  <a:r>
              <a:rPr lang="de-DE" sz="36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de-DE" sz="3600" b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defRPr/>
            </a:pPr>
            <a:r>
              <a:rPr lang="de-DE" sz="3600" b="0" dirty="0">
                <a:solidFill>
                  <a:srgbClr val="E4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indent="-342900">
              <a:defRPr/>
            </a:pPr>
            <a:r>
              <a:rPr lang="de-DE" sz="3600" b="0" dirty="0">
                <a:solidFill>
                  <a:srgbClr val="CC6600"/>
                </a:solidFill>
              </a:rPr>
              <a:t>	</a:t>
            </a:r>
          </a:p>
          <a:p>
            <a:pPr marL="457200" indent="-457200">
              <a:defRPr/>
            </a:pPr>
            <a:r>
              <a:rPr lang="de-DE" b="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endParaRPr lang="de-DE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55976" y="0"/>
            <a:ext cx="4608512" cy="908720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chemeClr val="tx1"/>
                </a:solidFill>
                <a:latin typeface="Georgia Ref" pitchFamily="18" charset="0"/>
              </a:rPr>
              <a:t/>
            </a:r>
            <a:br>
              <a:rPr lang="de-DE" sz="3200" dirty="0" smtClean="0">
                <a:solidFill>
                  <a:schemeClr val="tx1"/>
                </a:solidFill>
                <a:latin typeface="Georgia Ref" pitchFamily="18" charset="0"/>
              </a:rPr>
            </a:br>
            <a:r>
              <a:rPr lang="de-DE" sz="3200" dirty="0" smtClean="0">
                <a:solidFill>
                  <a:schemeClr val="tx1"/>
                </a:solidFill>
                <a:latin typeface="Georgia Ref" pitchFamily="18" charset="0"/>
              </a:rPr>
              <a:t>Der Netto-Einzelsieger </a:t>
            </a:r>
            <a:br>
              <a:rPr lang="de-DE" sz="3200" dirty="0" smtClean="0">
                <a:solidFill>
                  <a:schemeClr val="tx1"/>
                </a:solidFill>
                <a:latin typeface="Georgia Ref" pitchFamily="18" charset="0"/>
              </a:rPr>
            </a:br>
            <a:r>
              <a:rPr lang="de-DE" sz="3200" dirty="0">
                <a:solidFill>
                  <a:schemeClr val="tx1"/>
                </a:solidFill>
                <a:latin typeface="Georgia Ref" pitchFamily="18" charset="0"/>
              </a:rPr>
              <a:t>	</a:t>
            </a:r>
            <a:br>
              <a:rPr lang="de-DE" sz="3200" dirty="0">
                <a:solidFill>
                  <a:schemeClr val="tx1"/>
                </a:solidFill>
                <a:latin typeface="Georgia Ref" pitchFamily="18" charset="0"/>
              </a:rPr>
            </a:br>
            <a:r>
              <a:rPr lang="de-DE" sz="3200" dirty="0">
                <a:solidFill>
                  <a:schemeClr val="tx1"/>
                </a:solidFill>
                <a:latin typeface="Georgia Ref" pitchFamily="18" charset="0"/>
              </a:rPr>
              <a:t/>
            </a:r>
            <a:br>
              <a:rPr lang="de-DE" sz="3200" dirty="0">
                <a:solidFill>
                  <a:schemeClr val="tx1"/>
                </a:solidFill>
                <a:latin typeface="Georgia Ref" pitchFamily="18" charset="0"/>
              </a:rPr>
            </a:br>
            <a:endParaRPr lang="de-DE" sz="3200" dirty="0">
              <a:solidFill>
                <a:schemeClr val="tx1"/>
              </a:solidFill>
              <a:latin typeface="Georgia Ref" pitchFamily="18" charset="0"/>
            </a:endParaRPr>
          </a:p>
        </p:txBody>
      </p:sp>
      <p:pic>
        <p:nvPicPr>
          <p:cNvPr id="7" name="Grafik 6" descr="Logo  G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1143000" cy="113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hteck 5"/>
          <p:cNvSpPr/>
          <p:nvPr/>
        </p:nvSpPr>
        <p:spPr>
          <a:xfrm>
            <a:off x="5021520" y="5738783"/>
            <a:ext cx="286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249 </a:t>
            </a:r>
            <a:r>
              <a:rPr lang="de-DE" sz="28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Punkte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03" y="1732142"/>
            <a:ext cx="1832727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664" y="188640"/>
            <a:ext cx="7596336" cy="5400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89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 Masters</a:t>
            </a:r>
            <a:br>
              <a:rPr lang="de-DE" sz="89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sz="89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  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Einzelsieger</a:t>
            </a:r>
            <a:r>
              <a:rPr lang="de-DE" sz="89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</a:t>
            </a:r>
            <a:r>
              <a:rPr lang="de-DE" sz="89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eorgia Ref" pitchFamily="18" charset="0"/>
              </a:rPr>
              <a:t/>
            </a:r>
            <a:br>
              <a:rPr lang="de-DE" sz="89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eorgia Ref" pitchFamily="18" charset="0"/>
              </a:rPr>
            </a:br>
            <a:endParaRPr lang="de-DE" sz="89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6" name="Grafik 5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2883408" cy="6242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12752"/>
              </p:ext>
            </p:extLst>
          </p:nvPr>
        </p:nvGraphicFramePr>
        <p:xfrm>
          <a:off x="323528" y="2281272"/>
          <a:ext cx="8568954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944216"/>
                <a:gridCol w="1512168"/>
                <a:gridCol w="1512168"/>
                <a:gridCol w="1092123"/>
                <a:gridCol w="142815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Rang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err="1" smtClean="0"/>
                        <a:t>Cub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Name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Vorname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Punkte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/>
                    </a:p>
                    <a:p>
                      <a:pPr algn="ctr"/>
                      <a:r>
                        <a:rPr lang="de-DE" dirty="0" smtClean="0"/>
                        <a:t>Wertung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Zell a See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Sommerer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Alfons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310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222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 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Mittersill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Sinnhuber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Walter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229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 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Lärchenhof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Reiter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Anton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381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229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Kaiserwinkel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Binder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Othmar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605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Achensee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Ritzberger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Dietmar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435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Kaiserwinkel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Voigt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Rudolf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474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Kaiserwinkel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Sauer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Reinhold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450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239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611560" y="412115"/>
            <a:ext cx="59766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Masters Netto </a:t>
            </a:r>
            <a:r>
              <a:rPr lang="de-DE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Einzelsieger</a:t>
            </a:r>
            <a:br>
              <a:rPr lang="de-DE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Platz 10 - </a:t>
            </a:r>
            <a:r>
              <a:rPr lang="de-DE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4</a:t>
            </a:r>
            <a:endParaRPr lang="de-DE" sz="28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1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539553" y="355600"/>
            <a:ext cx="839013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smtClean="0"/>
              <a:t>Masters  </a:t>
            </a:r>
            <a:r>
              <a:rPr lang="de-DE" sz="2400" dirty="0" smtClean="0"/>
              <a:t>Nettowertung</a:t>
            </a:r>
            <a:endParaRPr lang="de-DE" sz="2400" dirty="0"/>
          </a:p>
        </p:txBody>
      </p:sp>
      <p:pic>
        <p:nvPicPr>
          <p:cNvPr id="10" name="Grafik 9" descr="gcachens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4698" y="1366400"/>
            <a:ext cx="752475" cy="80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755576" y="2790795"/>
            <a:ext cx="8388424" cy="36625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sz="3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pPr marL="742950" indent="-742950">
              <a:buAutoNum type="arabicPeriod" startAt="2"/>
            </a:pPr>
            <a:r>
              <a:rPr lang="de-DE" sz="3600" dirty="0" smtClean="0">
                <a:solidFill>
                  <a:schemeClr val="tx1"/>
                </a:solidFill>
              </a:rPr>
              <a:t>Ehrlich Horst</a:t>
            </a:r>
          </a:p>
          <a:p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 smtClean="0">
                <a:solidFill>
                  <a:schemeClr val="tx1"/>
                </a:solidFill>
              </a:rPr>
              <a:t>      </a:t>
            </a:r>
            <a:r>
              <a:rPr lang="de-DE" sz="1600" dirty="0" smtClean="0">
                <a:solidFill>
                  <a:schemeClr val="tx1"/>
                </a:solidFill>
              </a:rPr>
              <a:t>GC. Eichenheim                                                240 Pkt.</a:t>
            </a:r>
          </a:p>
          <a:p>
            <a:pPr marL="342900" indent="-342900"/>
            <a:endParaRPr lang="de-DE" sz="1600" dirty="0" smtClean="0">
              <a:solidFill>
                <a:srgbClr val="FFCC00"/>
              </a:solidFill>
            </a:endParaRPr>
          </a:p>
          <a:p>
            <a:r>
              <a:rPr lang="de-DE" sz="3600" dirty="0" smtClean="0">
                <a:solidFill>
                  <a:srgbClr val="FFFFFF"/>
                </a:solidFill>
              </a:rPr>
              <a:t>2.   Peter Daxerer         </a:t>
            </a:r>
            <a:r>
              <a:rPr lang="de-DE" sz="1600" dirty="0" smtClean="0">
                <a:solidFill>
                  <a:srgbClr val="FFFFFF"/>
                </a:solidFill>
              </a:rPr>
              <a:t>240 </a:t>
            </a:r>
            <a:r>
              <a:rPr lang="de-DE" sz="1800" dirty="0" smtClean="0">
                <a:solidFill>
                  <a:srgbClr val="FFFFFF"/>
                </a:solidFill>
              </a:rPr>
              <a:t>Pkt</a:t>
            </a:r>
            <a:r>
              <a:rPr lang="de-DE" sz="1800" dirty="0">
                <a:solidFill>
                  <a:srgbClr val="FFFFFF"/>
                </a:solidFill>
              </a:rPr>
              <a:t>.</a:t>
            </a:r>
          </a:p>
          <a:p>
            <a:pPr marL="342900" indent="-342900"/>
            <a:r>
              <a:rPr lang="de-DE" sz="3600" dirty="0" smtClean="0">
                <a:solidFill>
                  <a:srgbClr val="FFFFFF"/>
                </a:solidFill>
              </a:rPr>
              <a:t>       </a:t>
            </a:r>
            <a:r>
              <a:rPr lang="de-DE" sz="1600" dirty="0" smtClean="0">
                <a:solidFill>
                  <a:srgbClr val="FFFFFF"/>
                </a:solidFill>
              </a:rPr>
              <a:t>GLC</a:t>
            </a:r>
            <a:r>
              <a:rPr lang="de-DE" sz="1600" dirty="0">
                <a:solidFill>
                  <a:srgbClr val="FFFFFF"/>
                </a:solidFill>
              </a:rPr>
              <a:t>. </a:t>
            </a:r>
            <a:r>
              <a:rPr lang="de-DE" sz="1600" dirty="0" smtClean="0">
                <a:solidFill>
                  <a:srgbClr val="FFFFFF"/>
                </a:solidFill>
              </a:rPr>
              <a:t>Achensee</a:t>
            </a:r>
            <a:endParaRPr lang="de-DE" dirty="0" smtClean="0">
              <a:solidFill>
                <a:srgbClr val="E54D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/>
            <a:r>
              <a:rPr lang="de-DE" dirty="0">
                <a:solidFill>
                  <a:srgbClr val="E54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dirty="0" smtClean="0">
                <a:solidFill>
                  <a:srgbClr val="E54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66400"/>
            <a:ext cx="1428750" cy="94297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87" y="2309375"/>
            <a:ext cx="252824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19" y="1229375"/>
            <a:ext cx="204715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69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69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69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539553" y="355600"/>
            <a:ext cx="839013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smtClean="0"/>
              <a:t>Masters  </a:t>
            </a:r>
            <a:r>
              <a:rPr lang="de-DE" sz="2400" dirty="0" smtClean="0"/>
              <a:t>Nettowertung</a:t>
            </a:r>
            <a:endParaRPr lang="de-DE" sz="2400" dirty="0"/>
          </a:p>
        </p:txBody>
      </p:sp>
      <p:pic>
        <p:nvPicPr>
          <p:cNvPr id="10" name="Grafik 9" descr="gcachens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1735483"/>
            <a:ext cx="1961638" cy="21106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3570452" cy="5540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755576" y="2790795"/>
            <a:ext cx="8388424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sz="3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3600" dirty="0" smtClean="0">
                <a:solidFill>
                  <a:schemeClr val="tx1"/>
                </a:solidFill>
              </a:rPr>
              <a:t>1.  </a:t>
            </a:r>
            <a:r>
              <a:rPr lang="de-DE" sz="3600" dirty="0" err="1" smtClean="0">
                <a:solidFill>
                  <a:schemeClr val="tx1"/>
                </a:solidFill>
              </a:rPr>
              <a:t>Nindl</a:t>
            </a:r>
            <a:r>
              <a:rPr lang="de-DE" sz="3600" dirty="0" smtClean="0">
                <a:solidFill>
                  <a:schemeClr val="tx1"/>
                </a:solidFill>
              </a:rPr>
              <a:t> Hugo</a:t>
            </a:r>
          </a:p>
          <a:p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 smtClean="0">
                <a:solidFill>
                  <a:schemeClr val="tx1"/>
                </a:solidFill>
              </a:rPr>
              <a:t>     </a:t>
            </a:r>
            <a:r>
              <a:rPr lang="de-DE" sz="1600" dirty="0" smtClean="0">
                <a:solidFill>
                  <a:schemeClr val="tx1"/>
                </a:solidFill>
              </a:rPr>
              <a:t>GLC. Achensee                                                   248 Pkt.</a:t>
            </a:r>
          </a:p>
          <a:p>
            <a:pPr marL="342900" indent="-342900"/>
            <a:endParaRPr lang="de-DE" sz="1600" dirty="0" smtClean="0">
              <a:solidFill>
                <a:srgbClr val="FFCC00"/>
              </a:solidFill>
            </a:endParaRPr>
          </a:p>
          <a:p>
            <a:pPr marL="342900" indent="-342900"/>
            <a:r>
              <a:rPr lang="de-DE" dirty="0">
                <a:solidFill>
                  <a:srgbClr val="E54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dirty="0" smtClean="0">
                <a:solidFill>
                  <a:srgbClr val="E54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endParaRPr lang="de-DE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611</Words>
  <Application>Microsoft Office PowerPoint</Application>
  <PresentationFormat>Bildschirmpräsentation (4:3)</PresentationFormat>
  <Paragraphs>438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Arial</vt:lpstr>
      <vt:lpstr>Batang</vt:lpstr>
      <vt:lpstr>Century Gothic</vt:lpstr>
      <vt:lpstr>Georgia</vt:lpstr>
      <vt:lpstr>Georgia Ref</vt:lpstr>
      <vt:lpstr>Wingdings 3</vt:lpstr>
      <vt:lpstr>Ion</vt:lpstr>
      <vt:lpstr>  Preisverteilung    Netto  Einzelsieger  </vt:lpstr>
      <vt:lpstr>         </vt:lpstr>
      <vt:lpstr>     Der Netto-Einzelsieger Platz 3</vt:lpstr>
      <vt:lpstr>     Netto-Einzelsieger </vt:lpstr>
      <vt:lpstr> Der Netto-Einzelsieger     </vt:lpstr>
      <vt:lpstr>  Masters    Einzelsieger  </vt:lpstr>
      <vt:lpstr>PowerPoint-Präsentation</vt:lpstr>
      <vt:lpstr>PowerPoint-Präsentation</vt:lpstr>
      <vt:lpstr>PowerPoint-Präsentation</vt:lpstr>
      <vt:lpstr>PowerPoint-Präsentation</vt:lpstr>
      <vt:lpstr>   Preisverteilung  Brutto – Einzelsieger </vt:lpstr>
      <vt:lpstr>Preisverteilung  Brutto – Einzelsieger </vt:lpstr>
      <vt:lpstr>Preisverteilung Der Brutto – Einzelsieger </vt:lpstr>
      <vt:lpstr>Mannschaftswertungen Netto 2015</vt:lpstr>
      <vt:lpstr>Mannschaftswertungen Netto 2015</vt:lpstr>
      <vt:lpstr>Mannschaftswertungen Netto 2015</vt:lpstr>
      <vt:lpstr>Mannschaftswertungen Netto 2015</vt:lpstr>
      <vt:lpstr>PowerPoint-Präsentation</vt:lpstr>
      <vt:lpstr>Mannschaftswertungen Netto 2015</vt:lpstr>
      <vt:lpstr>Mannschaftswertungen 2015 Netto  </vt:lpstr>
      <vt:lpstr>Mannschaftswertungen Brutto 2015</vt:lpstr>
      <vt:lpstr>Mannschaftswertungen Brutto 2015</vt:lpstr>
      <vt:lpstr>Mannschaftswertungen 2015 3.Brutto</vt:lpstr>
      <vt:lpstr>Mannschaftswertungen 2015   2. Brutto</vt:lpstr>
      <vt:lpstr>Mannschaftswertungen  Bruttosieger 2015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WOESR - 2006 Abschlussabend</dc:title>
  <dc:creator>Peter Daxerer</dc:creator>
  <cp:lastModifiedBy>Peter Daxerer</cp:lastModifiedBy>
  <cp:revision>1132</cp:revision>
  <dcterms:created xsi:type="dcterms:W3CDTF">2006-08-20T13:17:51Z</dcterms:created>
  <dcterms:modified xsi:type="dcterms:W3CDTF">2015-10-20T16:30:09Z</dcterms:modified>
</cp:coreProperties>
</file>