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4" r:id="rId1"/>
  </p:sldMasterIdLst>
  <p:notesMasterIdLst>
    <p:notesMasterId r:id="rId29"/>
  </p:notesMasterIdLst>
  <p:sldIdLst>
    <p:sldId id="256" r:id="rId2"/>
    <p:sldId id="362" r:id="rId3"/>
    <p:sldId id="363" r:id="rId4"/>
    <p:sldId id="365" r:id="rId5"/>
    <p:sldId id="412" r:id="rId6"/>
    <p:sldId id="366" r:id="rId7"/>
    <p:sldId id="416" r:id="rId8"/>
    <p:sldId id="370" r:id="rId9"/>
    <p:sldId id="371" r:id="rId10"/>
    <p:sldId id="372" r:id="rId11"/>
    <p:sldId id="374" r:id="rId12"/>
    <p:sldId id="388" r:id="rId13"/>
    <p:sldId id="397" r:id="rId14"/>
    <p:sldId id="387" r:id="rId15"/>
    <p:sldId id="432" r:id="rId16"/>
    <p:sldId id="389" r:id="rId17"/>
    <p:sldId id="390" r:id="rId18"/>
    <p:sldId id="377" r:id="rId19"/>
    <p:sldId id="385" r:id="rId20"/>
    <p:sldId id="378" r:id="rId21"/>
    <p:sldId id="433" r:id="rId22"/>
    <p:sldId id="381" r:id="rId23"/>
    <p:sldId id="413" r:id="rId24"/>
    <p:sldId id="373" r:id="rId25"/>
    <p:sldId id="394" r:id="rId26"/>
    <p:sldId id="431" r:id="rId27"/>
    <p:sldId id="395" r:id="rId2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CC"/>
    <a:srgbClr val="FFFFFF"/>
    <a:srgbClr val="0033CC"/>
    <a:srgbClr val="2119BD"/>
    <a:srgbClr val="FF9900"/>
    <a:srgbClr val="E54D54"/>
    <a:srgbClr val="DEB726"/>
    <a:srgbClr val="FFCC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36" autoAdjust="0"/>
    <p:restoredTop sz="50417" autoAdjust="0"/>
  </p:normalViewPr>
  <p:slideViewPr>
    <p:cSldViewPr>
      <p:cViewPr varScale="1">
        <p:scale>
          <a:sx n="116" d="100"/>
          <a:sy n="116" d="100"/>
        </p:scale>
        <p:origin x="143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87C5D02-6BFB-4F04-964A-475645C3A8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701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DDA3C-201F-4F2F-A94E-2D99AD3CA80E}" type="slidenum">
              <a:rPr lang="de-DE" smtClean="0"/>
              <a:pPr/>
              <a:t>18</a:t>
            </a:fld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5100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8B58-FA43-4D6A-BD6B-D845A41DB9C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966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540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3889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6179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14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611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9705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48DBC-57E9-43A8-90ED-2E6BD4A833AD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476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4AFD2-4B1F-4785-A47C-1FD15BD2214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705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6DB41B-F5FD-43D7-815D-290145B9FB9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13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380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F8784-1DDA-4BD4-84A1-6D80417779D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904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9E039-EDC1-41ED-923B-F249C572061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26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27F4C-F392-4B38-A948-B2902AFDFFA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24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5E08B-0A23-4E24-B4B0-ACC40CB4D0B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15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09EDD-3E88-4F9C-9C91-D5870530EE4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277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7B253-2A8D-4CE7-A9A2-A2E932F9744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169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800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  <p:sldLayoutId id="2147484338" r:id="rId14"/>
    <p:sldLayoutId id="2147484339" r:id="rId15"/>
    <p:sldLayoutId id="2147484340" r:id="rId16"/>
    <p:sldLayoutId id="214748434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Trophy 1393ne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459432"/>
            <a:ext cx="5140930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16632"/>
            <a:ext cx="8280920" cy="165623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WOESR – 2015            </a:t>
            </a:r>
            <a:r>
              <a:rPr lang="de-DE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Abschlussabend</a:t>
            </a:r>
            <a:r>
              <a:rPr lang="de-DE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NNIE" pitchFamily="2" charset="2"/>
              </a:rPr>
              <a:t> </a:t>
            </a:r>
            <a:endParaRPr lang="de-DE" sz="4000" dirty="0">
              <a:solidFill>
                <a:schemeClr val="accent1">
                  <a:lumMod val="60000"/>
                  <a:lumOff val="40000"/>
                </a:schemeClr>
              </a:solidFill>
              <a:latin typeface="BONNIE" pitchFamily="2" charset="2"/>
            </a:endParaRPr>
          </a:p>
        </p:txBody>
      </p:sp>
      <p:pic>
        <p:nvPicPr>
          <p:cNvPr id="11" name="Grafik 10" descr="Golfclub-Display_2013-473x1024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983" y="548680"/>
            <a:ext cx="2447825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48" y="641128"/>
            <a:ext cx="6183320" cy="1707672"/>
          </a:xfrm>
        </p:spPr>
        <p:txBody>
          <a:bodyPr anchor="t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85984" y="4546595"/>
            <a:ext cx="6572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endParaRPr lang="de-DE" sz="2800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>
              <a:defRPr/>
            </a:pPr>
            <a:r>
              <a:rPr lang="de-DE" sz="2800" dirty="0" smtClean="0">
                <a:solidFill>
                  <a:srgbClr val="D4C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17414" name="Grafik 8" descr="Eichenheim_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2853096"/>
            <a:ext cx="1944217" cy="14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feld 4"/>
          <p:cNvSpPr txBox="1"/>
          <p:nvPr/>
        </p:nvSpPr>
        <p:spPr>
          <a:xfrm>
            <a:off x="2123728" y="4437112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800" dirty="0">
                <a:solidFill>
                  <a:schemeClr val="tx1"/>
                </a:solidFill>
              </a:rPr>
              <a:t>Ehrlich Horst	    </a:t>
            </a:r>
            <a:r>
              <a:rPr lang="de-DE" sz="2400" dirty="0" smtClean="0">
                <a:solidFill>
                  <a:schemeClr val="tx1"/>
                </a:solidFill>
              </a:rPr>
              <a:t>240   </a:t>
            </a:r>
            <a:r>
              <a:rPr lang="de-DE" sz="2400" dirty="0">
                <a:solidFill>
                  <a:schemeClr val="tx1"/>
                </a:solidFill>
              </a:rPr>
              <a:t>Punkte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800" dirty="0" smtClean="0">
                <a:solidFill>
                  <a:schemeClr val="tx1"/>
                </a:solidFill>
              </a:rPr>
              <a:t>Josef Eberl 	</a:t>
            </a:r>
            <a:r>
              <a:rPr lang="de-DE" sz="2400" dirty="0" smtClean="0">
                <a:solidFill>
                  <a:schemeClr val="tx1"/>
                </a:solidFill>
              </a:rPr>
              <a:t>                230    Punkte</a:t>
            </a:r>
          </a:p>
          <a:p>
            <a:pPr marL="514350" indent="-514350">
              <a:buAutoNum type="arabicPeriod" startAt="2"/>
            </a:pPr>
            <a:r>
              <a:rPr lang="de-DE" sz="2800" dirty="0" smtClean="0">
                <a:solidFill>
                  <a:schemeClr val="tx1"/>
                </a:solidFill>
              </a:rPr>
              <a:t>Werlberger Edi       </a:t>
            </a:r>
            <a:r>
              <a:rPr lang="de-DE" sz="2400" dirty="0" smtClean="0">
                <a:solidFill>
                  <a:schemeClr val="tx1"/>
                </a:solidFill>
              </a:rPr>
              <a:t>216    Punkte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37112"/>
            <a:ext cx="1705959" cy="1800000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94747"/>
            <a:ext cx="8136904" cy="1755032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47664" y="4636293"/>
            <a:ext cx="66247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Kriess Werner		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221 </a:t>
            </a:r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Punkte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de-DE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Rovagnati</a:t>
            </a: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	</a:t>
            </a: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213  </a:t>
            </a:r>
            <a:r>
              <a:rPr lang="de-D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Punkte</a:t>
            </a:r>
          </a:p>
          <a:p>
            <a:pPr>
              <a:defRPr/>
            </a:pPr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  </a:t>
            </a:r>
            <a:r>
              <a:rPr lang="de-DE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Hasenöhrl</a:t>
            </a: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Sandor        </a:t>
            </a:r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211   Punkte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2" name="Grafik 8" descr="LogoInnsbruckIgl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780928"/>
            <a:ext cx="1465881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Grafik 6" descr="Kriess_DSC017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565144"/>
            <a:ext cx="1865454" cy="2160000"/>
          </a:xfrm>
          <a:prstGeom prst="ellipse">
            <a:avLst/>
          </a:prstGeom>
          <a:ln w="635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8920" y="857232"/>
            <a:ext cx="6183320" cy="1923696"/>
          </a:xfrm>
        </p:spPr>
        <p:txBody>
          <a:bodyPr anchor="t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63688" y="4780309"/>
            <a:ext cx="64087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rgbClr val="FFFFFF"/>
                </a:solidFill>
              </a:rPr>
              <a:t>Sauer Reinhold		 </a:t>
            </a:r>
            <a:r>
              <a:rPr lang="de-DE" dirty="0" smtClean="0">
                <a:solidFill>
                  <a:srgbClr val="FFFFFF"/>
                </a:solidFill>
              </a:rPr>
              <a:t>239 Punkte</a:t>
            </a:r>
            <a:endParaRPr lang="de-DE" sz="2800" dirty="0" smtClean="0">
              <a:solidFill>
                <a:srgbClr val="FFFFFF"/>
              </a:solidFill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rgbClr val="FFFFFF"/>
                </a:solidFill>
              </a:rPr>
              <a:t>Voigt Rudolf	           </a:t>
            </a:r>
            <a:r>
              <a:rPr lang="de-DE" dirty="0" smtClean="0">
                <a:solidFill>
                  <a:srgbClr val="FFFFFF"/>
                </a:solidFill>
              </a:rPr>
              <a:t>236 Punkte </a:t>
            </a:r>
          </a:p>
          <a:p>
            <a:pPr marL="457200" indent="-457200">
              <a:defRPr/>
            </a:pPr>
            <a:r>
              <a:rPr lang="de-DE" sz="2800" dirty="0" smtClean="0">
                <a:solidFill>
                  <a:srgbClr val="FFFFFF"/>
                </a:solidFill>
              </a:rPr>
              <a:t>3. 	Binder Othmar</a:t>
            </a:r>
            <a:r>
              <a:rPr lang="de-DE" dirty="0" smtClean="0">
                <a:solidFill>
                  <a:srgbClr val="FFFFFF"/>
                </a:solidFill>
              </a:rPr>
              <a:t>		 231 Punkte</a:t>
            </a:r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21510" name="Grafik 6" descr="KGK-LogoRGB(FERTIG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71441"/>
            <a:ext cx="1000132" cy="1465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85" y="2805482"/>
            <a:ext cx="1779955" cy="1800000"/>
          </a:xfrm>
          <a:prstGeom prst="ellipse">
            <a:avLst/>
          </a:prstGeom>
          <a:ln w="190500" cap="rnd">
            <a:solidFill>
              <a:srgbClr val="FF99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2396" y="692696"/>
            <a:ext cx="5938602" cy="1779680"/>
          </a:xfrm>
        </p:spPr>
        <p:txBody>
          <a:bodyPr anchor="t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pic>
        <p:nvPicPr>
          <p:cNvPr id="5" name="Grafik 4" descr="Logo Ka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8996" y="3789200"/>
            <a:ext cx="1022804" cy="14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feld 2"/>
          <p:cNvSpPr txBox="1"/>
          <p:nvPr/>
        </p:nvSpPr>
        <p:spPr>
          <a:xfrm>
            <a:off x="3491880" y="4443947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FFFFFF"/>
                </a:solidFill>
              </a:rPr>
              <a:t>OHNE WERTUNG</a:t>
            </a:r>
            <a:endParaRPr lang="de-DE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6183320" cy="2671756"/>
          </a:xfrm>
        </p:spPr>
        <p:txBody>
          <a:bodyPr anchor="t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pic>
        <p:nvPicPr>
          <p:cNvPr id="20486" name="Grafik 6" descr="Golfclub Schwarzse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24943"/>
            <a:ext cx="2932523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2797597" y="5085184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800" dirty="0" err="1" smtClean="0">
                <a:solidFill>
                  <a:srgbClr val="FFFFFF"/>
                </a:solidFill>
              </a:rPr>
              <a:t>Wahrstätter</a:t>
            </a:r>
            <a:r>
              <a:rPr lang="de-DE" sz="2800" dirty="0" smtClean="0">
                <a:solidFill>
                  <a:srgbClr val="FFFFFF"/>
                </a:solidFill>
              </a:rPr>
              <a:t> Paul 208 Punkte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 smtClean="0">
                <a:solidFill>
                  <a:srgbClr val="FFFFFF"/>
                </a:solidFill>
              </a:rPr>
              <a:t>Auer Hans </a:t>
            </a:r>
            <a:r>
              <a:rPr lang="de-DE" sz="2800" dirty="0">
                <a:solidFill>
                  <a:srgbClr val="FFFFFF"/>
                </a:solidFill>
              </a:rPr>
              <a:t>Jörg     191  Punkte</a:t>
            </a:r>
          </a:p>
          <a:p>
            <a:endParaRPr lang="de-DE" sz="2800" dirty="0" smtClean="0">
              <a:solidFill>
                <a:srgbClr val="FFFFFF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76872"/>
            <a:ext cx="1849833" cy="2232087"/>
          </a:xfrm>
          <a:prstGeom prst="ellipse">
            <a:avLst/>
          </a:prstGeom>
          <a:ln w="635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6183320" cy="2671756"/>
          </a:xfrm>
        </p:spPr>
        <p:txBody>
          <a:bodyPr anchor="t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675028" y="4213508"/>
            <a:ext cx="63367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800" dirty="0" smtClean="0">
                <a:solidFill>
                  <a:srgbClr val="FFFFFF"/>
                </a:solidFill>
              </a:rPr>
              <a:t>Schmidt Rudolf    225 Punkte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 err="1" smtClean="0">
                <a:solidFill>
                  <a:srgbClr val="FFFFFF"/>
                </a:solidFill>
              </a:rPr>
              <a:t>Osl</a:t>
            </a:r>
            <a:r>
              <a:rPr lang="de-DE" sz="2800" dirty="0" smtClean="0">
                <a:solidFill>
                  <a:srgbClr val="FFFFFF"/>
                </a:solidFill>
              </a:rPr>
              <a:t> Peter                 223  Punkte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 smtClean="0">
                <a:solidFill>
                  <a:srgbClr val="FFFFFF"/>
                </a:solidFill>
              </a:rPr>
              <a:t>Fuchs Hans		 191   Punkte</a:t>
            </a:r>
            <a:endParaRPr lang="de-DE" sz="2800" dirty="0">
              <a:solidFill>
                <a:srgbClr val="FFFFFF"/>
              </a:solidFill>
            </a:endParaRPr>
          </a:p>
          <a:p>
            <a:endParaRPr lang="de-DE" sz="2800" dirty="0" smtClean="0">
              <a:solidFill>
                <a:srgbClr val="FFFFFF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52" y="2996952"/>
            <a:ext cx="1768352" cy="108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35400"/>
            <a:ext cx="184032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4904" y="260648"/>
            <a:ext cx="8343560" cy="1440160"/>
          </a:xfrm>
        </p:spPr>
        <p:txBody>
          <a:bodyPr anchor="t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</a:t>
            </a:r>
            <a:b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63688" y="4451628"/>
            <a:ext cx="5715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endParaRPr lang="de-DE" sz="2400" dirty="0">
              <a:solidFill>
                <a:schemeClr val="tx1"/>
              </a:solidFill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de-DE" sz="2400" dirty="0">
                <a:solidFill>
                  <a:schemeClr val="tx1"/>
                </a:solidFill>
              </a:rPr>
              <a:t>Anton Reiter </a:t>
            </a:r>
            <a:r>
              <a:rPr lang="de-DE" sz="2400" dirty="0" smtClean="0">
                <a:solidFill>
                  <a:schemeClr val="tx1"/>
                </a:solidFill>
              </a:rPr>
              <a:t>		 229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400" dirty="0">
                <a:solidFill>
                  <a:schemeClr val="tx1"/>
                </a:solidFill>
              </a:rPr>
              <a:t>Siegfried </a:t>
            </a:r>
            <a:r>
              <a:rPr lang="de-DE" sz="2400" dirty="0" err="1">
                <a:solidFill>
                  <a:schemeClr val="tx1"/>
                </a:solidFill>
              </a:rPr>
              <a:t>Öppinger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smtClean="0">
                <a:solidFill>
                  <a:schemeClr val="tx1"/>
                </a:solidFill>
              </a:rPr>
              <a:t>	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smtClean="0">
                <a:solidFill>
                  <a:schemeClr val="tx1"/>
                </a:solidFill>
              </a:rPr>
              <a:t>219 </a:t>
            </a:r>
            <a:r>
              <a:rPr lang="de-DE" sz="2400" dirty="0">
                <a:solidFill>
                  <a:schemeClr val="tx1"/>
                </a:solidFill>
              </a:rPr>
              <a:t>Punkte</a:t>
            </a:r>
            <a:endParaRPr lang="de-DE" sz="2400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de-DE" sz="2400" dirty="0" smtClean="0">
                <a:solidFill>
                  <a:schemeClr val="tx1"/>
                </a:solidFill>
              </a:rPr>
              <a:t>Simon Lackner	 216 Punkte	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2534" name="Grafik 9" descr="Lärch-Golf-Logo neu 0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36912"/>
            <a:ext cx="1584176" cy="13868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36912"/>
            <a:ext cx="2688889" cy="1800000"/>
          </a:xfrm>
          <a:prstGeom prst="ellipse">
            <a:avLst/>
          </a:prstGeom>
          <a:ln w="635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548680"/>
            <a:ext cx="7704856" cy="1636804"/>
          </a:xfrm>
        </p:spPr>
        <p:txBody>
          <a:bodyPr anchor="t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</a:t>
            </a:r>
            <a:b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23558" name="Grafik 6" descr="DOLOMITENGOLFOSTTIROLLo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213136"/>
            <a:ext cx="1450942" cy="1440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2267744" y="368239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tx1"/>
                </a:solidFill>
              </a:rPr>
              <a:t>	Leider ohne Wertung	</a:t>
            </a:r>
            <a:endParaRPr lang="de-DE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88640"/>
            <a:ext cx="8208912" cy="1656184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          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91680" y="4647681"/>
            <a:ext cx="6768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Wimmer Paul		</a:t>
            </a:r>
            <a:r>
              <a:rPr lang="de-DE" dirty="0" smtClean="0">
                <a:solidFill>
                  <a:schemeClr val="tx1"/>
                </a:solidFill>
              </a:rPr>
              <a:t>241 Punkte</a:t>
            </a:r>
            <a:endParaRPr lang="de-DE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1.  </a:t>
            </a:r>
            <a:r>
              <a:rPr lang="de-DE" sz="2800" dirty="0" err="1" smtClean="0">
                <a:solidFill>
                  <a:schemeClr val="tx1"/>
                </a:solidFill>
              </a:rPr>
              <a:t>Eigentler</a:t>
            </a:r>
            <a:r>
              <a:rPr lang="de-DE" sz="2800" dirty="0" smtClean="0">
                <a:solidFill>
                  <a:schemeClr val="tx1"/>
                </a:solidFill>
              </a:rPr>
              <a:t> Richard 	</a:t>
            </a:r>
            <a:r>
              <a:rPr lang="de-DE" dirty="0" smtClean="0">
                <a:solidFill>
                  <a:schemeClr val="tx1"/>
                </a:solidFill>
              </a:rPr>
              <a:t>241 Punkte</a:t>
            </a:r>
          </a:p>
          <a:p>
            <a:pPr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3.  Zoller </a:t>
            </a:r>
            <a:r>
              <a:rPr lang="de-DE" sz="2800" dirty="0">
                <a:solidFill>
                  <a:schemeClr val="tx1"/>
                </a:solidFill>
              </a:rPr>
              <a:t>Anton </a:t>
            </a:r>
            <a:r>
              <a:rPr lang="de-DE" sz="2800" dirty="0" smtClean="0">
                <a:solidFill>
                  <a:schemeClr val="tx1"/>
                </a:solidFill>
              </a:rPr>
              <a:t>		</a:t>
            </a:r>
            <a:r>
              <a:rPr lang="de-DE" dirty="0" smtClean="0">
                <a:solidFill>
                  <a:schemeClr val="tx1"/>
                </a:solidFill>
              </a:rPr>
              <a:t>229 Punkte</a:t>
            </a:r>
          </a:p>
        </p:txBody>
      </p:sp>
      <p:pic>
        <p:nvPicPr>
          <p:cNvPr id="24582" name="Grafik 8" descr="GolfPark Mieming 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178" y="2780928"/>
            <a:ext cx="1929726" cy="10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33" b="74338" l="9905" r="385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279667"/>
            <a:ext cx="8496944" cy="612119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65" y="1844824"/>
            <a:ext cx="2736304" cy="4360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624" y="160800"/>
            <a:ext cx="6183320" cy="1564226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</a:t>
            </a:r>
            <a:b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</a:b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03648" y="4760565"/>
            <a:ext cx="72008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Noichl Andreas	            242 Punkte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Wartbichler</a:t>
            </a: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Hannes      237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Sinnhuber</a:t>
            </a: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Walter	  229 Punkte</a:t>
            </a:r>
          </a:p>
          <a:p>
            <a:pPr marL="457200" indent="-457200">
              <a:buFontTx/>
              <a:buAutoNum type="arabicPeriod"/>
              <a:defRPr/>
            </a:pPr>
            <a:endParaRPr lang="de-DE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6" name="Grafik 6" descr="Logo mittersill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36912"/>
            <a:ext cx="2289119" cy="1440000"/>
          </a:xfrm>
          <a:prstGeom prst="ellipse">
            <a:avLst/>
          </a:prstGeom>
          <a:ln w="63500" cap="rnd">
            <a:solidFill>
              <a:schemeClr val="tx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9080"/>
            <a:ext cx="2509458" cy="2160040"/>
          </a:xfrm>
          <a:prstGeom prst="ellipse">
            <a:avLst/>
          </a:prstGeom>
          <a:ln w="635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DSC00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389"/>
            <a:ext cx="9144000" cy="694913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7704" y="-99442"/>
            <a:ext cx="6264696" cy="3600450"/>
          </a:xfrm>
        </p:spPr>
        <p:txBody>
          <a:bodyPr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Herzlich willkommen im GLC.Achensee</a:t>
            </a:r>
            <a:endParaRPr lang="de-DE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NNIE" pitchFamily="2" charset="2"/>
            </a:endParaRPr>
          </a:p>
        </p:txBody>
      </p:sp>
      <p:pic>
        <p:nvPicPr>
          <p:cNvPr id="1026" name="Picture 2" descr="D:\Eigene Dateien\Eigene Bilder2013\2012 WOESR Urslautal\DSC02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868399" y="-8915400"/>
            <a:ext cx="8066667" cy="5400000"/>
          </a:xfrm>
          <a:prstGeom prst="rect">
            <a:avLst/>
          </a:prstGeom>
          <a:noFill/>
        </p:spPr>
      </p:pic>
      <p:pic>
        <p:nvPicPr>
          <p:cNvPr id="1027" name="Picture 3" descr="D:\Eigene Dateien\Eigene Bilder2013\2012 WOESR Urslautal\DSC02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868400" y="-8915399"/>
            <a:ext cx="6480000" cy="4337851"/>
          </a:xfrm>
          <a:prstGeom prst="rect">
            <a:avLst/>
          </a:prstGeom>
          <a:noFill/>
        </p:spPr>
      </p:pic>
      <p:pic>
        <p:nvPicPr>
          <p:cNvPr id="1028" name="Picture 4" descr="D:\Eigene Dateien\Eigene Bilder2013\2012 WOESR Urslautal\DSC025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868399" y="-8915400"/>
            <a:ext cx="5689689" cy="3808800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41" y="4393486"/>
            <a:ext cx="1060723" cy="1141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0928" y="188640"/>
            <a:ext cx="7767496" cy="1852258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3068960"/>
            <a:ext cx="2231405" cy="1800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4504676" y="4941168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Leider ohne Wertung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0928" y="188640"/>
            <a:ext cx="7767496" cy="1852258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47664" y="4616549"/>
            <a:ext cx="676875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Steger Ernst 		</a:t>
            </a:r>
            <a:r>
              <a:rPr lang="de-DE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245 </a:t>
            </a:r>
            <a:r>
              <a:rPr lang="de-DE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Punkte </a:t>
            </a:r>
            <a:endParaRPr lang="de-DE" sz="2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</a:t>
            </a:r>
            <a:r>
              <a:rPr lang="de-DE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Haid </a:t>
            </a: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		</a:t>
            </a:r>
            <a:r>
              <a:rPr lang="de-DE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232 </a:t>
            </a:r>
            <a:r>
              <a:rPr lang="de-DE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Punkte</a:t>
            </a:r>
            <a:endParaRPr lang="de-DE" sz="28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Aichner</a:t>
            </a: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Hans Karl  	</a:t>
            </a:r>
            <a:r>
              <a:rPr lang="de-DE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224 Punkte </a:t>
            </a:r>
          </a:p>
          <a:p>
            <a:pPr marL="457200" indent="-457200">
              <a:buFontTx/>
              <a:buAutoNum type="arabicPeriod"/>
              <a:defRPr/>
            </a:pPr>
            <a:endParaRPr lang="de-DE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defRPr/>
            </a:pPr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0" name="Grafik 8" descr="GC-Seefeld rgb-3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792" y="2564904"/>
            <a:ext cx="1143008" cy="1143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17" b="79973" l="9905" r="43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6" y="126876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0"/>
            <a:ext cx="7848872" cy="2636912"/>
          </a:xfrm>
        </p:spPr>
        <p:txBody>
          <a:bodyPr anchor="t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27654" name="Grafik 8" descr="Logo Urs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776" y="2996952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/>
          <p:cNvSpPr/>
          <p:nvPr/>
        </p:nvSpPr>
        <p:spPr>
          <a:xfrm rot="10800000" flipV="1">
            <a:off x="395536" y="4779728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de-DE" sz="2800" dirty="0" smtClean="0">
                <a:solidFill>
                  <a:schemeClr val="tx1"/>
                </a:solidFill>
              </a:rPr>
              <a:t>Höck Leonhard                     217   Punkte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2800" dirty="0" smtClean="0">
                <a:solidFill>
                  <a:schemeClr val="tx1"/>
                </a:solidFill>
              </a:rPr>
              <a:t>Hermann </a:t>
            </a:r>
            <a:r>
              <a:rPr lang="de-DE" sz="2800" dirty="0" err="1" smtClean="0">
                <a:solidFill>
                  <a:schemeClr val="tx1"/>
                </a:solidFill>
              </a:rPr>
              <a:t>Reichkendler</a:t>
            </a:r>
            <a:r>
              <a:rPr lang="de-DE" sz="2800" dirty="0" smtClean="0">
                <a:solidFill>
                  <a:schemeClr val="tx1"/>
                </a:solidFill>
              </a:rPr>
              <a:t>     200  Punkte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2800" dirty="0" err="1" smtClean="0">
                <a:solidFill>
                  <a:schemeClr val="tx1"/>
                </a:solidFill>
              </a:rPr>
              <a:t>Boele</a:t>
            </a:r>
            <a:r>
              <a:rPr lang="de-DE" sz="2800" dirty="0" smtClean="0">
                <a:solidFill>
                  <a:schemeClr val="tx1"/>
                </a:solidFill>
              </a:rPr>
              <a:t> Peter			  198   Punkte </a:t>
            </a:r>
            <a:endParaRPr lang="de-DE" sz="2800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08340"/>
            <a:ext cx="2021346" cy="1800000"/>
          </a:xfrm>
          <a:prstGeom prst="ellipse">
            <a:avLst/>
          </a:prstGeom>
          <a:ln w="635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1369" y="6531"/>
            <a:ext cx="6183320" cy="2671756"/>
          </a:xfrm>
        </p:spPr>
        <p:txBody>
          <a:bodyPr anchor="t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71800" y="3822139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  <a:defRPr/>
            </a:pPr>
            <a:r>
              <a:rPr lang="de-DE" sz="2400" dirty="0">
                <a:solidFill>
                  <a:schemeClr val="tx1"/>
                </a:solidFill>
              </a:rPr>
              <a:t>Knoll Karl </a:t>
            </a:r>
            <a:r>
              <a:rPr lang="de-DE" sz="2400" dirty="0" smtClean="0">
                <a:solidFill>
                  <a:schemeClr val="tx1"/>
                </a:solidFill>
              </a:rPr>
              <a:t>		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smtClean="0">
                <a:solidFill>
                  <a:schemeClr val="tx1"/>
                </a:solidFill>
              </a:rPr>
              <a:t>201 </a:t>
            </a:r>
            <a:r>
              <a:rPr lang="de-DE" sz="2400" dirty="0">
                <a:solidFill>
                  <a:schemeClr val="tx1"/>
                </a:solidFill>
              </a:rPr>
              <a:t>Punkte</a:t>
            </a:r>
            <a:endParaRPr lang="de-DE" sz="2400" dirty="0" smtClean="0">
              <a:solidFill>
                <a:schemeClr val="tx1"/>
              </a:solidFill>
            </a:endParaRPr>
          </a:p>
          <a:p>
            <a:pPr marL="914400" indent="-914400">
              <a:buFont typeface="+mj-lt"/>
              <a:buAutoNum type="arabicPeriod"/>
              <a:defRPr/>
            </a:pPr>
            <a:r>
              <a:rPr lang="de-DE" sz="2400" dirty="0" smtClean="0">
                <a:solidFill>
                  <a:schemeClr val="tx1"/>
                </a:solidFill>
              </a:rPr>
              <a:t>Stix Robert 	 196 Punkte</a:t>
            </a:r>
          </a:p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</a:rPr>
              <a:t>2.       </a:t>
            </a:r>
            <a:r>
              <a:rPr lang="de-DE" sz="2400" dirty="0" err="1" smtClean="0">
                <a:solidFill>
                  <a:schemeClr val="tx1"/>
                </a:solidFill>
              </a:rPr>
              <a:t>Vonbank</a:t>
            </a:r>
            <a:r>
              <a:rPr lang="de-DE" sz="2400" dirty="0" smtClean="0">
                <a:solidFill>
                  <a:schemeClr val="tx1"/>
                </a:solidFill>
              </a:rPr>
              <a:t> Walter    196 Punkte</a:t>
            </a:r>
          </a:p>
          <a:p>
            <a:pPr marL="914400" indent="-914400">
              <a:buFont typeface="+mj-lt"/>
              <a:buAutoNum type="arabicPeriod"/>
              <a:defRPr/>
            </a:pPr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6" name="Grafik 5" descr="logo_Walchsee_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670920"/>
            <a:ext cx="1905000" cy="83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60848"/>
            <a:ext cx="1438393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332656"/>
            <a:ext cx="8280920" cy="1800200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87624" y="4708301"/>
            <a:ext cx="66625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Karl Platzer </a:t>
            </a:r>
            <a:r>
              <a:rPr lang="de-DE" dirty="0" smtClean="0">
                <a:solidFill>
                  <a:schemeClr val="tx1"/>
                </a:solidFill>
              </a:rPr>
              <a:t>	    	231 Punkte</a:t>
            </a:r>
            <a:endParaRPr lang="de-DE" dirty="0">
              <a:solidFill>
                <a:schemeClr val="tx1"/>
              </a:solidFill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Guth Jakob	             	</a:t>
            </a:r>
            <a:r>
              <a:rPr lang="de-DE" dirty="0" smtClean="0">
                <a:solidFill>
                  <a:schemeClr val="tx1"/>
                </a:solidFill>
              </a:rPr>
              <a:t>212 Punkte</a:t>
            </a:r>
          </a:p>
          <a:p>
            <a:pPr marL="457200" indent="-457200">
              <a:buFontTx/>
              <a:buAutoNum type="arabicPeriod"/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8438" name="Grafik 8" descr="Kopie von Kopie von logo_ellmau_71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203" y="2708920"/>
            <a:ext cx="1941573" cy="14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fik 6" descr="Platzer DSC059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421128"/>
            <a:ext cx="2683183" cy="2160000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16632"/>
            <a:ext cx="8352928" cy="2671756"/>
          </a:xfrm>
        </p:spPr>
        <p:txBody>
          <a:bodyPr anchor="t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03648" y="4293097"/>
            <a:ext cx="7560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Alfons Sommerer	181 </a:t>
            </a:r>
            <a:r>
              <a:rPr lang="de-DE" sz="2800" dirty="0">
                <a:solidFill>
                  <a:schemeClr val="tx1"/>
                </a:solidFill>
              </a:rPr>
              <a:t>Punkte 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/>
                </a:solidFill>
              </a:rPr>
              <a:t>Josef 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Vorderegger</a:t>
            </a:r>
            <a:r>
              <a:rPr lang="de-DE" sz="2800" dirty="0" smtClean="0">
                <a:solidFill>
                  <a:schemeClr val="tx1"/>
                </a:solidFill>
              </a:rPr>
              <a:t> 	178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3200" dirty="0" smtClean="0">
                <a:solidFill>
                  <a:schemeClr val="tx1"/>
                </a:solidFill>
              </a:rPr>
              <a:t>Alfred Altendorfer  </a:t>
            </a:r>
            <a:r>
              <a:rPr lang="de-DE" sz="2800" dirty="0" smtClean="0">
                <a:solidFill>
                  <a:schemeClr val="tx1"/>
                </a:solidFill>
              </a:rPr>
              <a:t>175 Punkte</a:t>
            </a:r>
          </a:p>
          <a:p>
            <a:pPr marL="457200" indent="-457200"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8678" name="Grafik 6" descr="logo gc zell am se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7265" y="2574594"/>
            <a:ext cx="1820599" cy="121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Grafik 5" descr="Sommerer_A_ 26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099488"/>
            <a:ext cx="260862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16632"/>
            <a:ext cx="8352928" cy="2671756"/>
          </a:xfrm>
        </p:spPr>
        <p:txBody>
          <a:bodyPr anchor="t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03648" y="4293097"/>
            <a:ext cx="7560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Ferdinand </a:t>
            </a:r>
            <a:r>
              <a:rPr lang="de-DE" sz="2800" dirty="0" err="1" smtClean="0">
                <a:solidFill>
                  <a:schemeClr val="tx1"/>
                </a:solidFill>
              </a:rPr>
              <a:t>Moigg</a:t>
            </a:r>
            <a:r>
              <a:rPr lang="de-DE" sz="2800" dirty="0" smtClean="0">
                <a:solidFill>
                  <a:schemeClr val="tx1"/>
                </a:solidFill>
              </a:rPr>
              <a:t>	         242 </a:t>
            </a:r>
            <a:r>
              <a:rPr lang="de-DE" sz="2800" dirty="0">
                <a:solidFill>
                  <a:schemeClr val="tx1"/>
                </a:solidFill>
              </a:rPr>
              <a:t>Punkte 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/>
                </a:solidFill>
              </a:rPr>
              <a:t>Josef 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Nistl</a:t>
            </a:r>
            <a:r>
              <a:rPr lang="de-DE" sz="2800" dirty="0" smtClean="0">
                <a:solidFill>
                  <a:schemeClr val="tx1"/>
                </a:solidFill>
              </a:rPr>
              <a:t>      	         241 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3200" dirty="0" smtClean="0">
                <a:solidFill>
                  <a:schemeClr val="tx1"/>
                </a:solidFill>
              </a:rPr>
              <a:t>Manfred Strasser   </a:t>
            </a:r>
            <a:r>
              <a:rPr lang="de-DE" sz="2800" dirty="0" smtClean="0">
                <a:solidFill>
                  <a:schemeClr val="tx1"/>
                </a:solidFill>
              </a:rPr>
              <a:t>240 Punkte</a:t>
            </a:r>
          </a:p>
          <a:p>
            <a:pPr marL="457200" indent="-457200"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36912"/>
            <a:ext cx="1312540" cy="1312540"/>
          </a:xfrm>
          <a:prstGeom prst="rect">
            <a:avLst/>
          </a:prstGeom>
          <a:ln>
            <a:solidFill>
              <a:srgbClr val="2119BD"/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61275"/>
            <a:ext cx="1871531" cy="216000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39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6952" y="332656"/>
            <a:ext cx="6183320" cy="2140290"/>
          </a:xfrm>
        </p:spPr>
        <p:txBody>
          <a:bodyPr anchor="t">
            <a:normAutofit fontScale="90000"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91680" y="4500570"/>
            <a:ext cx="66967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Rief Günther	         </a:t>
            </a:r>
            <a:r>
              <a:rPr lang="de-DE" sz="2400" dirty="0" smtClean="0">
                <a:solidFill>
                  <a:schemeClr val="tx1"/>
                </a:solidFill>
              </a:rPr>
              <a:t>227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/>
                </a:solidFill>
              </a:rPr>
              <a:t>Hofherr </a:t>
            </a:r>
            <a:r>
              <a:rPr lang="de-DE" sz="2800" dirty="0" err="1">
                <a:solidFill>
                  <a:schemeClr val="tx1"/>
                </a:solidFill>
              </a:rPr>
              <a:t>Rigobert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smtClean="0">
                <a:solidFill>
                  <a:schemeClr val="tx1"/>
                </a:solidFill>
              </a:rPr>
              <a:t>         </a:t>
            </a:r>
            <a:r>
              <a:rPr lang="de-DE" sz="2400" dirty="0" smtClean="0">
                <a:solidFill>
                  <a:schemeClr val="tx1"/>
                </a:solidFill>
              </a:rPr>
              <a:t>221 Punkte</a:t>
            </a:r>
            <a:endParaRPr lang="de-DE" sz="2400" dirty="0">
              <a:solidFill>
                <a:schemeClr val="tx1"/>
              </a:solidFill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smtClean="0">
                <a:solidFill>
                  <a:schemeClr val="tx1"/>
                </a:solidFill>
              </a:rPr>
              <a:t>Glätzle Peter</a:t>
            </a:r>
            <a:r>
              <a:rPr lang="de-DE" dirty="0" smtClean="0">
                <a:solidFill>
                  <a:schemeClr val="tx1"/>
                </a:solidFill>
              </a:rPr>
              <a:t>                          </a:t>
            </a:r>
            <a:r>
              <a:rPr lang="de-DE" sz="2400" dirty="0" smtClean="0">
                <a:solidFill>
                  <a:schemeClr val="tx1"/>
                </a:solidFill>
              </a:rPr>
              <a:t>196Punkte</a:t>
            </a:r>
            <a:r>
              <a:rPr lang="de-DE" sz="2800" dirty="0" smtClean="0">
                <a:solidFill>
                  <a:schemeClr val="tx1"/>
                </a:solidFill>
              </a:rPr>
              <a:t>	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9702" name="Grafik 9" descr="Logo zugspitzgol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708920"/>
            <a:ext cx="1469647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76" y="2472946"/>
            <a:ext cx="1431073" cy="201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35757" y="1268760"/>
            <a:ext cx="821533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Begrüßung </a:t>
            </a:r>
            <a:r>
              <a:rPr lang="de-DE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der </a:t>
            </a:r>
            <a:r>
              <a:rPr lang="de-DE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Teilnehmer</a:t>
            </a:r>
          </a:p>
          <a:p>
            <a:pPr>
              <a:defRPr/>
            </a:pPr>
            <a:r>
              <a:rPr lang="de-DE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Vorspeise</a:t>
            </a:r>
          </a:p>
          <a:p>
            <a:pPr>
              <a:defRPr/>
            </a:pPr>
            <a:r>
              <a:rPr lang="de-DE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Preisverteilung: 	Chapman Vierer</a:t>
            </a:r>
          </a:p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HAUPTSPEISE</a:t>
            </a:r>
          </a:p>
          <a:p>
            <a:pPr>
              <a:defRPr/>
            </a:pPr>
            <a:r>
              <a:rPr lang="de-DE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Preisverteilung:  </a:t>
            </a:r>
            <a:r>
              <a:rPr lang="de-DE" sz="32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	</a:t>
            </a:r>
          </a:p>
          <a:p>
            <a:pPr>
              <a:defRPr/>
            </a:pPr>
            <a:r>
              <a:rPr lang="de-DE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Die drei Clubnettobesten </a:t>
            </a:r>
          </a:p>
          <a:p>
            <a:pPr>
              <a:defRPr/>
            </a:pPr>
            <a:r>
              <a:rPr lang="de-DE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Preisverteilung:  Brutto- Netto- </a:t>
            </a:r>
            <a:r>
              <a:rPr lang="de-DE" sz="3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Einzelsieger</a:t>
            </a:r>
          </a:p>
          <a:p>
            <a:pPr>
              <a:defRPr/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NACHTISCH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  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  <a:p>
            <a:pPr>
              <a:defRPr/>
            </a:pPr>
            <a:r>
              <a:rPr lang="de-DE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Die Mannschaftswertungen - </a:t>
            </a:r>
            <a:r>
              <a:rPr lang="de-DE" sz="3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Trophy</a:t>
            </a:r>
            <a:r>
              <a:rPr lang="de-DE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  2015</a:t>
            </a:r>
            <a:endParaRPr lang="de-DE" sz="3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24" y="500042"/>
            <a:ext cx="7772400" cy="840726"/>
          </a:xfrm>
        </p:spPr>
        <p:txBody>
          <a:bodyPr anchor="t">
            <a:normAutofit fontScale="90000"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Das Programm für den Abend</a:t>
            </a:r>
            <a:endParaRPr lang="de-DE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8662" y="642918"/>
            <a:ext cx="8072494" cy="4357718"/>
          </a:xfrm>
        </p:spPr>
        <p:txBody>
          <a:bodyPr anchor="t">
            <a:normAutofit fontScale="90000"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3600" dirty="0" smtClean="0">
                <a:solidFill>
                  <a:schemeClr val="bg1"/>
                </a:solidFill>
                <a:effectLst/>
                <a:latin typeface="Georgia Ref" pitchFamily="18" charset="0"/>
              </a:rPr>
              <a:t/>
            </a:r>
            <a:br>
              <a:rPr lang="de-DE" sz="3600" dirty="0" smtClean="0">
                <a:solidFill>
                  <a:schemeClr val="bg1"/>
                </a:solidFill>
                <a:effectLst/>
                <a:latin typeface="Georgia Ref" pitchFamily="18" charset="0"/>
              </a:rPr>
            </a:br>
            <a:r>
              <a:rPr lang="de-DE" sz="3600" dirty="0" smtClean="0">
                <a:solidFill>
                  <a:schemeClr val="bg1"/>
                </a:solidFill>
                <a:effectLst/>
                <a:latin typeface="Georgia Ref" pitchFamily="18" charset="0"/>
              </a:rPr>
              <a:t/>
            </a:r>
            <a:br>
              <a:rPr lang="de-DE" sz="3600" dirty="0" smtClean="0">
                <a:solidFill>
                  <a:schemeClr val="bg1"/>
                </a:solidFill>
                <a:effectLst/>
                <a:latin typeface="Georgia Ref" pitchFamily="18" charset="0"/>
              </a:rPr>
            </a:br>
            <a:r>
              <a:rPr lang="de-DE" sz="3600" dirty="0" smtClean="0">
                <a:solidFill>
                  <a:schemeClr val="bg1"/>
                </a:solidFill>
                <a:effectLst/>
                <a:latin typeface="Georgia Ref" pitchFamily="18" charset="0"/>
              </a:rPr>
              <a:t/>
            </a:r>
            <a:br>
              <a:rPr lang="de-DE" sz="3600" dirty="0" smtClean="0">
                <a:solidFill>
                  <a:schemeClr val="bg1"/>
                </a:solidFill>
                <a:effectLst/>
                <a:latin typeface="Georgia Ref" pitchFamily="18" charset="0"/>
              </a:rPr>
            </a:br>
            <a:r>
              <a:rPr lang="de-DE" sz="3600" dirty="0" smtClean="0">
                <a:solidFill>
                  <a:schemeClr val="bg1"/>
                </a:solidFill>
                <a:effectLst/>
                <a:latin typeface="Georgia Ref" pitchFamily="18" charset="0"/>
              </a:rPr>
              <a:t/>
            </a:r>
            <a:br>
              <a:rPr lang="de-DE" sz="3600" dirty="0" smtClean="0">
                <a:solidFill>
                  <a:schemeClr val="bg1"/>
                </a:solidFill>
                <a:effectLst/>
                <a:latin typeface="Georgia Ref" pitchFamily="18" charset="0"/>
              </a:rPr>
            </a:br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Preisverteilung</a:t>
            </a:r>
            <a:b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</a:br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 </a:t>
            </a:r>
            <a:endParaRPr lang="de-DE" sz="4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3" name="Grafik 2" descr="trophy139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29" y="571480"/>
            <a:ext cx="1713655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43042" y="260648"/>
            <a:ext cx="6601366" cy="2671756"/>
          </a:xfrm>
        </p:spPr>
        <p:txBody>
          <a:bodyPr anchor="t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rgbClr val="0033CC"/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77344" y="4349422"/>
            <a:ext cx="7171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dirty="0" err="1" smtClean="0">
                <a:solidFill>
                  <a:schemeClr val="tx1"/>
                </a:solidFill>
              </a:rPr>
              <a:t>Laucher</a:t>
            </a:r>
            <a:r>
              <a:rPr lang="de-DE" dirty="0" smtClean="0">
                <a:solidFill>
                  <a:schemeClr val="tx1"/>
                </a:solidFill>
              </a:rPr>
              <a:t> Anton				249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dirty="0" err="1" smtClean="0">
                <a:solidFill>
                  <a:schemeClr val="tx1"/>
                </a:solidFill>
              </a:rPr>
              <a:t>Nindl</a:t>
            </a:r>
            <a:r>
              <a:rPr lang="de-DE" dirty="0" smtClean="0">
                <a:solidFill>
                  <a:schemeClr val="tx1"/>
                </a:solidFill>
              </a:rPr>
              <a:t> Hugo				248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dirty="0" smtClean="0">
                <a:solidFill>
                  <a:schemeClr val="tx1"/>
                </a:solidFill>
              </a:rPr>
              <a:t>Wieser Robert				244 Punkte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31287"/>
            <a:ext cx="752475" cy="8096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36912"/>
            <a:ext cx="1030908" cy="16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624" y="620688"/>
            <a:ext cx="6543360" cy="2671756"/>
          </a:xfrm>
        </p:spPr>
        <p:txBody>
          <a:bodyPr anchor="t"/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pic>
        <p:nvPicPr>
          <p:cNvPr id="5" name="Grafik 4" descr="Logo Golfhotel Alpengolf Achenkir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270" y="3789040"/>
            <a:ext cx="2468570" cy="1080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3563888" y="3861048"/>
            <a:ext cx="4984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1"/>
                </a:solidFill>
              </a:rPr>
              <a:t>OHNE WERTUNG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912" y="404664"/>
            <a:ext cx="8055528" cy="2016224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pic>
        <p:nvPicPr>
          <p:cNvPr id="6" name="Grafik 5" descr="golfbraz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429000"/>
            <a:ext cx="1506977" cy="108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feld 1"/>
          <p:cNvSpPr txBox="1"/>
          <p:nvPr/>
        </p:nvSpPr>
        <p:spPr>
          <a:xfrm>
            <a:off x="3419872" y="3709481"/>
            <a:ext cx="562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tx1"/>
                </a:solidFill>
              </a:rPr>
              <a:t>OHNE WERTUNG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71604" y="642918"/>
            <a:ext cx="6183320" cy="2671756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pic>
        <p:nvPicPr>
          <p:cNvPr id="5" name="Grafik 4" descr="Golf_Club_Brand_r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861048"/>
            <a:ext cx="1401081" cy="14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feld 8"/>
          <p:cNvSpPr txBox="1"/>
          <p:nvPr/>
        </p:nvSpPr>
        <p:spPr>
          <a:xfrm>
            <a:off x="2555776" y="4089266"/>
            <a:ext cx="4984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tx1"/>
                </a:solidFill>
              </a:rPr>
              <a:t>OHNE WERTUNG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6712"/>
            <a:ext cx="8820472" cy="2671756"/>
          </a:xfrm>
        </p:spPr>
        <p:txBody>
          <a:bodyPr anchor="t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smtClean="0">
                <a:solidFill>
                  <a:srgbClr val="0033CC"/>
                </a:solidFill>
                <a:latin typeface="Georgia Ref" pitchFamily="18" charset="0"/>
              </a:rPr>
              <a:t>Die drei besten Clubnettospieler</a:t>
            </a:r>
            <a:r>
              <a:rPr lang="de-DE" sz="4400" dirty="0" smtClean="0">
                <a:solidFill>
                  <a:srgbClr val="0033CC"/>
                </a:solidFill>
                <a:latin typeface="Georgia Ref" pitchFamily="18" charset="0"/>
              </a:rPr>
              <a:t>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43648" y="4593322"/>
            <a:ext cx="5016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dirty="0" smtClean="0">
                <a:solidFill>
                  <a:schemeClr val="tx1"/>
                </a:solidFill>
              </a:rPr>
              <a:t>OHNE WERTUNG</a:t>
            </a:r>
            <a:endParaRPr lang="de-DE" sz="4000" dirty="0">
              <a:solidFill>
                <a:schemeClr val="tx1"/>
              </a:solidFill>
            </a:endParaRPr>
          </a:p>
        </p:txBody>
      </p:sp>
      <p:pic>
        <p:nvPicPr>
          <p:cNvPr id="16390" name="Grafik 8" descr="BrandlhGolfclub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221208"/>
            <a:ext cx="2040000" cy="108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178</Words>
  <Application>Microsoft Office PowerPoint</Application>
  <PresentationFormat>Bildschirmpräsentation (4:3)</PresentationFormat>
  <Paragraphs>95</Paragraphs>
  <Slides>27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Arial</vt:lpstr>
      <vt:lpstr>BONNIE</vt:lpstr>
      <vt:lpstr>Century Gothic</vt:lpstr>
      <vt:lpstr>Georgia</vt:lpstr>
      <vt:lpstr>Georgia Ref</vt:lpstr>
      <vt:lpstr>Wingdings 3</vt:lpstr>
      <vt:lpstr>Ion</vt:lpstr>
      <vt:lpstr>          WOESR – 2015            Abschlussabend </vt:lpstr>
      <vt:lpstr>Herzlich willkommen im GLC.Achensee</vt:lpstr>
      <vt:lpstr>Das Programm für den Abend</vt:lpstr>
      <vt:lpstr>    Preisverteilung 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 Clubnettospieler </vt:lpstr>
      <vt:lpstr>Die drei besten  Clubnettospieler </vt:lpstr>
      <vt:lpstr>Die drei besten            Clubnettospieler </vt:lpstr>
      <vt:lpstr>Die drei besten 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WOESR - 2006 Abschlussabend</dc:title>
  <dc:creator>Peter Daxerer</dc:creator>
  <cp:lastModifiedBy>Peter Daxerer</cp:lastModifiedBy>
  <cp:revision>1129</cp:revision>
  <dcterms:created xsi:type="dcterms:W3CDTF">2006-08-20T13:17:51Z</dcterms:created>
  <dcterms:modified xsi:type="dcterms:W3CDTF">2015-10-12T07:29:27Z</dcterms:modified>
</cp:coreProperties>
</file>